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29"/>
  </p:notesMasterIdLst>
  <p:sldIdLst>
    <p:sldId id="510" r:id="rId5"/>
    <p:sldId id="724" r:id="rId6"/>
    <p:sldId id="725" r:id="rId7"/>
    <p:sldId id="726" r:id="rId8"/>
    <p:sldId id="728" r:id="rId9"/>
    <p:sldId id="731" r:id="rId10"/>
    <p:sldId id="729" r:id="rId11"/>
    <p:sldId id="732" r:id="rId12"/>
    <p:sldId id="733" r:id="rId13"/>
    <p:sldId id="736" r:id="rId14"/>
    <p:sldId id="735" r:id="rId15"/>
    <p:sldId id="738" r:id="rId16"/>
    <p:sldId id="739" r:id="rId17"/>
    <p:sldId id="740" r:id="rId18"/>
    <p:sldId id="741" r:id="rId19"/>
    <p:sldId id="742" r:id="rId20"/>
    <p:sldId id="743" r:id="rId21"/>
    <p:sldId id="744" r:id="rId22"/>
    <p:sldId id="745" r:id="rId23"/>
    <p:sldId id="746" r:id="rId24"/>
    <p:sldId id="747" r:id="rId25"/>
    <p:sldId id="748" r:id="rId26"/>
    <p:sldId id="749" r:id="rId27"/>
    <p:sldId id="75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65B34-349C-492E-A00B-16034D07F661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2FDE9-A45C-4828-971E-20D2A5725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77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70c730c58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ga70c730c58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14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3247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120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7529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ver_illustration">
    <p:bg>
      <p:bgPr>
        <a:solidFill>
          <a:srgbClr val="292A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DB788935-E7B2-2CAC-0048-B92417139B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9" y="6532237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2023 Nielsen Consumer LLC. All Rights Reserved.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987C027-455E-4C45-138D-8334F13BBE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7" y="635035"/>
            <a:ext cx="8642083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4501D72-EE3C-0DA6-BA4B-C1D78BA85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7" y="3114709"/>
            <a:ext cx="8642083" cy="83788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3417592A-6067-984F-549E-3833CDB76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8642083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189" indent="0">
              <a:buNone/>
              <a:defRPr sz="1200" b="1">
                <a:solidFill>
                  <a:schemeClr val="bg1"/>
                </a:solidFill>
              </a:defRPr>
            </a:lvl2pPr>
            <a:lvl3pPr marL="914377" indent="0">
              <a:buNone/>
              <a:defRPr sz="1200" b="1">
                <a:solidFill>
                  <a:schemeClr val="bg1"/>
                </a:solidFill>
              </a:defRPr>
            </a:lvl3pPr>
            <a:lvl4pPr marL="1371566" indent="0">
              <a:buNone/>
              <a:defRPr sz="1200" b="1">
                <a:solidFill>
                  <a:schemeClr val="bg1"/>
                </a:solidFill>
              </a:defRPr>
            </a:lvl4pPr>
            <a:lvl5pPr marL="1828754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DADB3285-032F-C5EA-E4E6-C62E075FF1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4"/>
            <a:ext cx="8642083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189" indent="0">
              <a:buNone/>
              <a:defRPr sz="1200" b="1">
                <a:solidFill>
                  <a:schemeClr val="bg1"/>
                </a:solidFill>
              </a:defRPr>
            </a:lvl2pPr>
            <a:lvl3pPr marL="914377" indent="0">
              <a:buNone/>
              <a:defRPr sz="1200" b="1">
                <a:solidFill>
                  <a:schemeClr val="bg1"/>
                </a:solidFill>
              </a:defRPr>
            </a:lvl3pPr>
            <a:lvl4pPr marL="1371566" indent="0">
              <a:buNone/>
              <a:defRPr sz="1200" b="1">
                <a:solidFill>
                  <a:schemeClr val="bg1"/>
                </a:solidFill>
              </a:defRPr>
            </a:lvl4pPr>
            <a:lvl5pPr marL="1828754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91FCFC2-D727-8EBA-2D19-E4EEAE93A9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5110169"/>
            <a:ext cx="8642083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189" indent="0">
              <a:buNone/>
              <a:defRPr sz="1200" b="1">
                <a:solidFill>
                  <a:schemeClr val="bg1"/>
                </a:solidFill>
              </a:defRPr>
            </a:lvl2pPr>
            <a:lvl3pPr marL="914377" indent="0">
              <a:buNone/>
              <a:defRPr sz="1200" b="1">
                <a:solidFill>
                  <a:schemeClr val="bg1"/>
                </a:solidFill>
              </a:defRPr>
            </a:lvl3pPr>
            <a:lvl4pPr marL="1371566" indent="0">
              <a:buNone/>
              <a:defRPr sz="1200" b="1">
                <a:solidFill>
                  <a:schemeClr val="bg1"/>
                </a:solidFill>
              </a:defRPr>
            </a:lvl4pPr>
            <a:lvl5pPr marL="1828754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906D9-EFC7-C6F3-6E2A-D8391881D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2" y="5500776"/>
            <a:ext cx="2346959" cy="8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67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vider_orange">
    <p:bg>
      <p:bgPr>
        <a:solidFill>
          <a:srgbClr val="3C18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C5EA78-CDC0-1240-0F66-EED1BFA819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18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1E79715-2C31-D769-1270-E4A53A9E61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557"/>
          <a:stretch/>
        </p:blipFill>
        <p:spPr>
          <a:xfrm>
            <a:off x="-19252" y="1"/>
            <a:ext cx="6583339" cy="6825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6"/>
            <a:ext cx="4481563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9" y="3492349"/>
            <a:ext cx="4481563" cy="43621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5" y="6435204"/>
            <a:ext cx="90187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6D5945-92E2-21F9-E630-7D1BAA17B71A}"/>
              </a:ext>
            </a:extLst>
          </p:cNvPr>
          <p:cNvSpPr txBox="1"/>
          <p:nvPr userDrawn="1"/>
        </p:nvSpPr>
        <p:spPr>
          <a:xfrm>
            <a:off x="8835026" y="6517928"/>
            <a:ext cx="260123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2023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FBA29-52FB-2F59-11AB-055972A088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8933" y="6475602"/>
            <a:ext cx="894079" cy="3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87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iq-gfk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F25C-611F-5946-A757-98CBE87CC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9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7929F-4D80-0F4F-EFFB-21D9B3A08195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88559" y="845698"/>
            <a:ext cx="11582400" cy="677108"/>
          </a:xfrm>
          <a:solidFill>
            <a:schemeClr val="tx2"/>
          </a:solidFill>
        </p:spPr>
        <p:txBody>
          <a:bodyPr lIns="91440" tIns="91440" rIns="91440" bIns="9144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  <a:p>
            <a:pPr lvl="0"/>
            <a:r>
              <a:rPr lang="en-US"/>
              <a:t>Maximum of two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4B7C4B-5E7C-3B57-7A87-AA7A24A5F2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559" y="5985328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D4EA98-BF31-5C57-6FCA-CC2DE7D012B7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7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574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iq-gfk_thank_you_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7" y="635035"/>
            <a:ext cx="8642083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[Thank you]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7" y="3114709"/>
            <a:ext cx="8642083" cy="83788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[Call to action]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0FF12D10-3F99-FA54-8A36-1C3BFF703B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339347"/>
            <a:ext cx="8642083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189" indent="0">
              <a:buNone/>
              <a:defRPr sz="1200" b="1">
                <a:solidFill>
                  <a:schemeClr val="bg1"/>
                </a:solidFill>
              </a:defRPr>
            </a:lvl2pPr>
            <a:lvl3pPr marL="914377" indent="0">
              <a:buNone/>
              <a:defRPr sz="1200" b="1">
                <a:solidFill>
                  <a:schemeClr val="bg1"/>
                </a:solidFill>
              </a:defRPr>
            </a:lvl3pPr>
            <a:lvl4pPr marL="1371566" indent="0">
              <a:buNone/>
              <a:defRPr sz="1200" b="1">
                <a:solidFill>
                  <a:schemeClr val="bg1"/>
                </a:solidFill>
              </a:defRPr>
            </a:lvl4pPr>
            <a:lvl5pPr marL="1828754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C023098E-A14A-7175-E122-657D7B94C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707482"/>
            <a:ext cx="8642083" cy="42346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 sz="1200" b="1">
                <a:solidFill>
                  <a:schemeClr val="bg1"/>
                </a:solidFill>
              </a:defRPr>
            </a:lvl2pPr>
            <a:lvl3pPr marL="914377" indent="0">
              <a:buNone/>
              <a:defRPr sz="1200" b="1">
                <a:solidFill>
                  <a:schemeClr val="bg1"/>
                </a:solidFill>
              </a:defRPr>
            </a:lvl3pPr>
            <a:lvl4pPr marL="1371566" indent="0">
              <a:buNone/>
              <a:defRPr sz="1200" b="1">
                <a:solidFill>
                  <a:schemeClr val="bg1"/>
                </a:solidFill>
              </a:defRPr>
            </a:lvl4pPr>
            <a:lvl5pPr marL="1828754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923C6-70F5-38D5-0F2A-AFB1BB6D8A02}"/>
              </a:ext>
            </a:extLst>
          </p:cNvPr>
          <p:cNvSpPr txBox="1"/>
          <p:nvPr userDrawn="1"/>
        </p:nvSpPr>
        <p:spPr>
          <a:xfrm>
            <a:off x="288559" y="6532237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2023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44297-0006-84C1-7779-FDE9470A42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4962" y="5514004"/>
            <a:ext cx="2342348" cy="8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56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635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1548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176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6291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75732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8598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925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4959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5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6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>
            <a:spLocks noGrp="1"/>
          </p:cNvSpPr>
          <p:nvPr>
            <p:ph type="ctrTitle"/>
          </p:nvPr>
        </p:nvSpPr>
        <p:spPr>
          <a:xfrm>
            <a:off x="2365513" y="1083364"/>
            <a:ext cx="8706678" cy="12125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000" dirty="0">
                <a:latin typeface="Algerian" panose="04020705040A02060702" pitchFamily="82" charset="0"/>
              </a:rPr>
              <a:t>Skin Care Category</a:t>
            </a:r>
            <a:endParaRPr sz="6000" dirty="0">
              <a:latin typeface="Algerian" panose="04020705040A02060702" pitchFamily="82" charset="0"/>
            </a:endParaRPr>
          </a:p>
        </p:txBody>
      </p:sp>
      <p:sp>
        <p:nvSpPr>
          <p:cNvPr id="584" name="Google Shape;584;p98"/>
          <p:cNvSpPr txBox="1">
            <a:spLocks noGrp="1"/>
          </p:cNvSpPr>
          <p:nvPr>
            <p:ph type="subTitle" idx="1"/>
          </p:nvPr>
        </p:nvSpPr>
        <p:spPr>
          <a:xfrm>
            <a:off x="364082" y="3428999"/>
            <a:ext cx="5490065" cy="7814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1067"/>
              </a:spcBef>
            </a:pPr>
            <a:r>
              <a:rPr lang="en-US" b="1" i="1" dirty="0">
                <a:latin typeface="Georgia" panose="02040502050405020303" pitchFamily="18" charset="0"/>
              </a:rPr>
              <a:t>Category training document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731C4-E205-8F41-FEA9-6A7E75B0E918}"/>
              </a:ext>
            </a:extLst>
          </p:cNvPr>
          <p:cNvSpPr txBox="1"/>
          <p:nvPr/>
        </p:nvSpPr>
        <p:spPr>
          <a:xfrm>
            <a:off x="435489" y="4412975"/>
            <a:ext cx="304320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 defTabSz="1219170">
              <a:buClr>
                <a:srgbClr val="000000"/>
              </a:buClr>
            </a:pPr>
            <a:r>
              <a:rPr lang="en" sz="14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Document created on : 01.09.2025</a:t>
            </a:r>
            <a:endParaRPr lang="en-US" sz="140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28594" indent="-228594" defTabSz="1219170">
              <a:buClr>
                <a:srgbClr val="000000"/>
              </a:buClr>
            </a:pPr>
            <a:endParaRPr lang="en-US" sz="120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7608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AF3248-9E8F-09FB-6536-8D095C81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275F3-EF5B-3865-C7D5-4DFBDB527C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9DE25AD-EC5B-9CD0-D68E-D7F92CF12BB0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69ED13-9AD0-6361-EA59-090E9CF6D5CA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17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D390E-F887-5CF0-7BEB-55B4BC6EF784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 Cleanser Bar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ovelty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oap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DE37C-882A-9D58-2C6D-830C98B6261C}"/>
              </a:ext>
            </a:extLst>
          </p:cNvPr>
          <p:cNvSpPr txBox="1"/>
          <p:nvPr/>
        </p:nvSpPr>
        <p:spPr>
          <a:xfrm>
            <a:off x="1690006" y="4784294"/>
            <a:ext cx="20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 soap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7A9821-C5BB-2684-6A6A-4C3E38285A6E}"/>
              </a:ext>
            </a:extLst>
          </p:cNvPr>
          <p:cNvSpPr txBox="1"/>
          <p:nvPr/>
        </p:nvSpPr>
        <p:spPr>
          <a:xfrm>
            <a:off x="6114594" y="4800150"/>
            <a:ext cx="22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Beauty bar soap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EF585D-0573-DDC4-858E-74D21E705AC2}"/>
              </a:ext>
            </a:extLst>
          </p:cNvPr>
          <p:cNvSpPr txBox="1"/>
          <p:nvPr/>
        </p:nvSpPr>
        <p:spPr>
          <a:xfrm>
            <a:off x="3587112" y="4800150"/>
            <a:ext cx="208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Cleansing bar soap</a:t>
            </a: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714CA291-F8F6-6A30-6AFB-E6FA4EDF46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86FDA39F-98E3-38C7-BD9C-1177BBA2AC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11F14225-41C9-0F3E-A62F-1B14FF5C18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2BEAE757-496F-DF5E-BF0A-94CC84B496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0B3F43F4-EBE9-E5E5-7B0A-36C5A7F888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E4B48D10-E566-0806-60A8-186557E45D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5DEB3-12BA-FA67-5CAB-E74B7F3E7814}"/>
              </a:ext>
            </a:extLst>
          </p:cNvPr>
          <p:cNvSpPr txBox="1"/>
          <p:nvPr/>
        </p:nvSpPr>
        <p:spPr>
          <a:xfrm>
            <a:off x="8678653" y="4784294"/>
            <a:ext cx="208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Feminine bar soap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9C333-4864-AF89-1C85-B3484B7C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28" y="2331673"/>
            <a:ext cx="2318947" cy="2318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6D5208-DB43-6301-5E6B-D5E623AC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23" y="2438846"/>
            <a:ext cx="2057400" cy="2057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315100-25FA-158D-3840-989271DD3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999" y="2247450"/>
            <a:ext cx="2552700" cy="2552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772FDE-2E92-2A59-D8F0-00DCBD65A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247" y="1967147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75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F40CB-D8B8-FFC4-4E39-71B057C5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52FC-C55E-657B-AED9-6C6C4DDBA7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A2AC842-80E6-37AD-55A3-2BA316F5AB79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0213F-E3B6-F6B0-AE2B-0E3DD5A0051D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17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C2653C-14D5-A13F-EB89-E4D41CCF63D2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 Cleanser B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ar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And Novelty Soap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2D8A6-BCCB-602A-B0ED-0C0C1FC35D58}"/>
              </a:ext>
            </a:extLst>
          </p:cNvPr>
          <p:cNvSpPr txBox="1"/>
          <p:nvPr/>
        </p:nvSpPr>
        <p:spPr>
          <a:xfrm>
            <a:off x="1132018" y="4702491"/>
            <a:ext cx="20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Bar soap with pouch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B0C86-BA68-897F-D7D4-E17F63D7190F}"/>
              </a:ext>
            </a:extLst>
          </p:cNvPr>
          <p:cNvSpPr txBox="1"/>
          <p:nvPr/>
        </p:nvSpPr>
        <p:spPr>
          <a:xfrm>
            <a:off x="4176147" y="4733260"/>
            <a:ext cx="22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Toilet soap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609F31E3-A62A-6716-1A35-DEF15AD40B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6491B631-5BA6-E306-249F-90DBAC82F3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2A8A476E-9B7F-E6B5-2AF9-7527D8A70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C8864871-DDAE-2BE8-3ADF-336AB69D52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A15360EE-36B2-74DC-B5FA-39EABA8398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281FE644-96B4-6F00-647B-09B03197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3CADAB-F6DB-6790-0627-ACC0C3C4BB1D}"/>
              </a:ext>
            </a:extLst>
          </p:cNvPr>
          <p:cNvSpPr txBox="1"/>
          <p:nvPr/>
        </p:nvSpPr>
        <p:spPr>
          <a:xfrm>
            <a:off x="6963193" y="4733260"/>
            <a:ext cx="208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Novelty soap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6539F7-E347-A253-C5DD-4450D43B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094" y="2117126"/>
            <a:ext cx="1733144" cy="23189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56BAA-8FD7-631D-D4CF-F63433FC92B0}"/>
              </a:ext>
            </a:extLst>
          </p:cNvPr>
          <p:cNvSpPr txBox="1"/>
          <p:nvPr/>
        </p:nvSpPr>
        <p:spPr>
          <a:xfrm>
            <a:off x="9533178" y="4768672"/>
            <a:ext cx="208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Bar soap on a rope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F2F26B-FC07-A3E2-D198-FABA655F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96" y="1869577"/>
            <a:ext cx="2631810" cy="26318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C4FFA2-A463-1598-6058-2BBC370105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45" t="-345"/>
          <a:stretch/>
        </p:blipFill>
        <p:spPr>
          <a:xfrm>
            <a:off x="3803985" y="2297530"/>
            <a:ext cx="2231136" cy="20655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4E1381-4445-18B6-E43D-E7D3DE9F4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279" y="2358362"/>
            <a:ext cx="3100691" cy="20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9E0C14-05A5-4126-8DA7-13C7C3E0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5E32B-0F28-A58C-065D-CEC80DF152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E88ECF-FCC5-7DF9-E536-6A3584B73352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A809B8-C456-E800-EE01-268655920688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48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3C4707-36F1-E215-5EDE-ADD5D64DE070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Bath Additive And Oil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7370D3-CA0E-E850-2590-E0CE40EADACD}"/>
              </a:ext>
            </a:extLst>
          </p:cNvPr>
          <p:cNvSpPr txBox="1"/>
          <p:nvPr/>
        </p:nvSpPr>
        <p:spPr>
          <a:xfrm>
            <a:off x="2023230" y="4757058"/>
            <a:ext cx="20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 product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D7180F-1B9B-3B00-4240-5FB0712BE1ED}"/>
              </a:ext>
            </a:extLst>
          </p:cNvPr>
          <p:cNvSpPr txBox="1"/>
          <p:nvPr/>
        </p:nvSpPr>
        <p:spPr>
          <a:xfrm>
            <a:off x="4289593" y="4776812"/>
            <a:ext cx="187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Mineral Bath soak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FB0FB3F0-BD23-F0C8-8474-058EF3263B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6C446657-52F7-A8C8-7246-6A5C7DB946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7C988AB8-EE3F-B7C7-7C32-BB7E1EB01E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8C213C94-A6BC-6E60-C95B-827A3BD34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924CCAEF-A04F-1849-8281-4A26258C1D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39F5594C-E8EE-8395-F53F-3F4E582BAF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90CC0-D42F-9BDA-B0B7-D41BA8BE4126}"/>
              </a:ext>
            </a:extLst>
          </p:cNvPr>
          <p:cNvSpPr txBox="1"/>
          <p:nvPr/>
        </p:nvSpPr>
        <p:spPr>
          <a:xfrm>
            <a:off x="9026440" y="4765840"/>
            <a:ext cx="135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Bubble bath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A6DE3-7B2D-4AF4-9E31-3A7A4BFB0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07" y="1980525"/>
            <a:ext cx="2772473" cy="2707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C273C3-6C7D-F979-6903-FF1504B8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68" y="2065133"/>
            <a:ext cx="2441760" cy="2533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1B2C8-A47C-5790-A0A9-C9749C05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035" y="2067857"/>
            <a:ext cx="2441760" cy="26979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7F4C33-279A-D788-AFDF-AEFE250FB8F4}"/>
              </a:ext>
            </a:extLst>
          </p:cNvPr>
          <p:cNvSpPr txBox="1"/>
          <p:nvPr/>
        </p:nvSpPr>
        <p:spPr>
          <a:xfrm>
            <a:off x="7157816" y="4765840"/>
            <a:ext cx="135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Bath seltzer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4AE1D0-FFC2-1FBC-A13B-DBFE79E08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576" y="2092160"/>
            <a:ext cx="1227625" cy="24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8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24ABA-C8F9-46F2-8C3F-580059DDD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EADB2-8CBF-0BE5-5CE4-DE8D0F4563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FC3FE1-8FEC-6FBB-A9E2-2BC5CE452317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F7C3B3-DEF8-6083-051F-BB094DB7B023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48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C36768-3357-ED85-27C3-5F9CE9F54549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Bath Additive And Oil</a:t>
            </a: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67E93F96-5F8E-6AEC-FE36-1BA8EBABA2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2D892841-CF8F-56CF-23B4-8EEFF9BF3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694B374E-FB40-E21B-8751-0BAAA23D7A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AEF18079-A74B-3A72-77AC-40A1454309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464D4902-0F82-B648-EF38-46B7E137C8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87016FE5-CABF-B8AD-B77B-A176405C1F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28B296-45B3-2951-730D-CDB084331B59}"/>
              </a:ext>
            </a:extLst>
          </p:cNvPr>
          <p:cNvSpPr txBox="1"/>
          <p:nvPr/>
        </p:nvSpPr>
        <p:spPr>
          <a:xfrm>
            <a:off x="6331797" y="4688776"/>
            <a:ext cx="147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Bath product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(form-bomb)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65437-D670-2064-E81A-E7A038B8070F}"/>
              </a:ext>
            </a:extLst>
          </p:cNvPr>
          <p:cNvSpPr txBox="1"/>
          <p:nvPr/>
        </p:nvSpPr>
        <p:spPr>
          <a:xfrm>
            <a:off x="712901" y="4745376"/>
            <a:ext cx="287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Aromatherapy bath product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C42001-4D61-CA46-F96F-80CECB8C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01" y="2300378"/>
            <a:ext cx="1791267" cy="2124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0E0141-AC2C-7BB3-2044-D75F511AB067}"/>
              </a:ext>
            </a:extLst>
          </p:cNvPr>
          <p:cNvSpPr txBox="1"/>
          <p:nvPr/>
        </p:nvSpPr>
        <p:spPr>
          <a:xfrm>
            <a:off x="8344944" y="4745376"/>
            <a:ext cx="265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Bath and shower product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14A943-DDB7-80A8-7A54-8A3CCCEA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8865"/>
            <a:ext cx="1950720" cy="23475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C1E4F1-2BE7-343C-DF40-1ABC9B439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52" y="2300379"/>
            <a:ext cx="2085666" cy="21244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371DD0-11EB-DA33-FBA2-26AB762B662F}"/>
              </a:ext>
            </a:extLst>
          </p:cNvPr>
          <p:cNvSpPr txBox="1"/>
          <p:nvPr/>
        </p:nvSpPr>
        <p:spPr>
          <a:xfrm>
            <a:off x="3804703" y="4745376"/>
            <a:ext cx="208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Bath fizz bomb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89A3AE-967B-3A03-3DCC-2A5B2769F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126" y="1952625"/>
            <a:ext cx="2030943" cy="25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89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2F1B6B-000D-39D7-AA61-18C79914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17155-9FA8-C4EA-C3A9-9653A1C1C9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CD9E3C2-A1B0-0C2E-0EB0-F9D366BA5614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5E727-A1B6-3E96-7120-20DBEC54F45A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8D927-7C7E-5B15-6A26-10DF9830D73F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Suntan And After Tan Preparation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081982C7-A63C-76D5-5393-67AAB50F89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FE6E3117-4224-807A-0904-F9CFE3E43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839A23A4-7A23-AFB3-12E5-7A1E4EA3FB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367ADBBA-428D-A4CF-1ECA-36643AE23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2EFCEF13-E40E-368E-CCD0-BD40CA8E3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81F90D22-72FB-4D5C-E14B-CA74C9E38E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05E788-3185-3E02-3116-A2BF8D902F1A}"/>
              </a:ext>
            </a:extLst>
          </p:cNvPr>
          <p:cNvSpPr txBox="1"/>
          <p:nvPr/>
        </p:nvSpPr>
        <p:spPr>
          <a:xfrm>
            <a:off x="3887046" y="4754604"/>
            <a:ext cx="189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sun product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13F1A4-1248-DB13-3572-07A6BD3C8127}"/>
              </a:ext>
            </a:extLst>
          </p:cNvPr>
          <p:cNvSpPr txBox="1"/>
          <p:nvPr/>
        </p:nvSpPr>
        <p:spPr>
          <a:xfrm>
            <a:off x="758456" y="4725697"/>
            <a:ext cx="153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Sunscreen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132824-0609-E649-9912-B0A00136B2E7}"/>
              </a:ext>
            </a:extLst>
          </p:cNvPr>
          <p:cNvSpPr txBox="1"/>
          <p:nvPr/>
        </p:nvSpPr>
        <p:spPr>
          <a:xfrm>
            <a:off x="7474732" y="4784725"/>
            <a:ext cx="169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suncreen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D61FEF-8524-8197-80D4-69FF89B7F4A0}"/>
              </a:ext>
            </a:extLst>
          </p:cNvPr>
          <p:cNvSpPr txBox="1"/>
          <p:nvPr/>
        </p:nvSpPr>
        <p:spPr>
          <a:xfrm>
            <a:off x="2541350" y="4754604"/>
            <a:ext cx="147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Self tanner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4AF78-2C2E-CE04-5801-5A57507C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55" t="8139" r="25325" b="10440"/>
          <a:stretch/>
        </p:blipFill>
        <p:spPr>
          <a:xfrm>
            <a:off x="569762" y="1858580"/>
            <a:ext cx="1701553" cy="2722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285477-093B-737A-6AD9-0DCC46F09D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86" t="821" r="26309"/>
          <a:stretch/>
        </p:blipFill>
        <p:spPr>
          <a:xfrm>
            <a:off x="2302245" y="1876095"/>
            <a:ext cx="1584801" cy="2705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269C1-CF6C-59A3-D4EE-A7B6E1845A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207" t="11743" r="30914" b="13386"/>
          <a:stretch/>
        </p:blipFill>
        <p:spPr>
          <a:xfrm>
            <a:off x="4047068" y="1760715"/>
            <a:ext cx="1486112" cy="2955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10CC7F-8A02-340D-11CF-1D2B9C42EE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256" t="2265" r="29650"/>
          <a:stretch/>
        </p:blipFill>
        <p:spPr>
          <a:xfrm>
            <a:off x="5789930" y="1913575"/>
            <a:ext cx="1347795" cy="27927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BF4499-CC9D-3CCE-7CEA-EA30C815546C}"/>
              </a:ext>
            </a:extLst>
          </p:cNvPr>
          <p:cNvSpPr txBox="1"/>
          <p:nvPr/>
        </p:nvSpPr>
        <p:spPr>
          <a:xfrm>
            <a:off x="5684853" y="4774601"/>
            <a:ext cx="189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tan product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4FAD98-297A-0C84-F7BD-462F5F050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129" y="1946940"/>
            <a:ext cx="1398493" cy="2726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831050-1DA3-48AF-B30F-EACBD53CF9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828" b="19875"/>
          <a:stretch/>
        </p:blipFill>
        <p:spPr>
          <a:xfrm>
            <a:off x="9167868" y="2338989"/>
            <a:ext cx="2703091" cy="21800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F2F59D-BEB9-B298-FB50-9E6649A24278}"/>
              </a:ext>
            </a:extLst>
          </p:cNvPr>
          <p:cNvSpPr txBox="1"/>
          <p:nvPr/>
        </p:nvSpPr>
        <p:spPr>
          <a:xfrm>
            <a:off x="9593968" y="4784959"/>
            <a:ext cx="153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Sunscreen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4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1B35D1-919F-499E-AA53-3154DC189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A0F23-BCB3-4311-AC39-2250CA50B8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8B3C6A-FEC9-3027-79EF-E1A3DEB22675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53F1F-9937-17D6-13BA-36904B6A96FA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3148E4-D96D-05A9-DDDD-B39AC7B715CC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Suntan And After Tan Preparation</a:t>
            </a: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D2DFE3A2-5B75-B151-7E42-4A622DB2C3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5214B986-B2B0-59DE-594E-D8637F7C00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0EC3ED6F-5D9B-C6C9-B940-C37BB489D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05359DB6-550A-D0D4-382D-89C4B7D585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54C772F1-C7FE-5AD6-FE41-5244AF0D02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8B12D6D8-BBD2-6EB7-B89B-6CEC1FA45A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6F821B-DB47-771E-B12B-58A86232C51F}"/>
              </a:ext>
            </a:extLst>
          </p:cNvPr>
          <p:cNvSpPr txBox="1"/>
          <p:nvPr/>
        </p:nvSpPr>
        <p:spPr>
          <a:xfrm>
            <a:off x="3745416" y="4770344"/>
            <a:ext cx="138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 block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6E61B-B66F-F7FB-23B1-D2DC12346218}"/>
              </a:ext>
            </a:extLst>
          </p:cNvPr>
          <p:cNvSpPr txBox="1"/>
          <p:nvPr/>
        </p:nvSpPr>
        <p:spPr>
          <a:xfrm>
            <a:off x="1196775" y="4745376"/>
            <a:ext cx="153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Sun protector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18D514-7251-F35D-DD44-A1C7F06CB151}"/>
              </a:ext>
            </a:extLst>
          </p:cNvPr>
          <p:cNvSpPr txBox="1"/>
          <p:nvPr/>
        </p:nvSpPr>
        <p:spPr>
          <a:xfrm>
            <a:off x="7056999" y="4770344"/>
            <a:ext cx="21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Self tanning product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82D13E-F20A-94AE-E1C9-653D07692724}"/>
              </a:ext>
            </a:extLst>
          </p:cNvPr>
          <p:cNvSpPr txBox="1"/>
          <p:nvPr/>
        </p:nvSpPr>
        <p:spPr>
          <a:xfrm>
            <a:off x="5280941" y="4743229"/>
            <a:ext cx="189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Sunless tanner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1EE382-B4FD-DDB7-C4AA-33938950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7" t="3236" r="3324" b="1799"/>
          <a:stretch/>
        </p:blipFill>
        <p:spPr>
          <a:xfrm>
            <a:off x="1196775" y="2059431"/>
            <a:ext cx="1731571" cy="25975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982875-01C1-7EFF-F5FE-4A04B5BE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47" t="10753" r="55893" b="18511"/>
          <a:stretch/>
        </p:blipFill>
        <p:spPr>
          <a:xfrm>
            <a:off x="3575238" y="1845379"/>
            <a:ext cx="1389586" cy="296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261190-6970-56F6-D4BD-BE5DBDD6B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22" y="1845379"/>
            <a:ext cx="2039807" cy="29169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3AD157-576B-3032-D600-B3E26F44BB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86" t="9407" r="6864" b="9358"/>
          <a:stretch/>
        </p:blipFill>
        <p:spPr>
          <a:xfrm>
            <a:off x="6776185" y="2114771"/>
            <a:ext cx="2754641" cy="2561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ACD08A-EF88-7C24-0B36-17A38F514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438" y="2059431"/>
            <a:ext cx="2362004" cy="23585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A935AC-25E4-9B59-315D-0DD34CE4D97D}"/>
              </a:ext>
            </a:extLst>
          </p:cNvPr>
          <p:cNvSpPr txBox="1"/>
          <p:nvPr/>
        </p:nvSpPr>
        <p:spPr>
          <a:xfrm>
            <a:off x="9654678" y="4792515"/>
            <a:ext cx="143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BB sunscreen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61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AECFC-9DA6-6207-B364-799A7AD53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FAC67-73DF-D708-05E7-81FC398693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CADFBD-D1EB-F9D7-8326-E5842570BB69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224D7-E13D-A2AD-6EBA-44C4CD409B98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A17EB7-4622-932C-614B-93EE296C4547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Pertroleum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Jelly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B820D130-5493-509B-1E21-35C812F1B4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B60C4DE6-5A1E-0138-503C-03AD361290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3EFC3E29-D6D4-0341-AA75-29A382D265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12B1E0B6-7F3C-EBA8-6577-25D96D8543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62B8D004-6A8D-EC06-9E9B-BC481B565D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25226528-86FA-0AE1-6385-D4A7DE1565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D52E6-B25C-6380-4D85-2BB40A9C2001}"/>
              </a:ext>
            </a:extLst>
          </p:cNvPr>
          <p:cNvSpPr txBox="1"/>
          <p:nvPr/>
        </p:nvSpPr>
        <p:spPr>
          <a:xfrm>
            <a:off x="2129227" y="4761808"/>
            <a:ext cx="196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Petroleum jelly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09339-3AF9-99C9-0CC9-9ECE21D6C117}"/>
              </a:ext>
            </a:extLst>
          </p:cNvPr>
          <p:cNvSpPr txBox="1"/>
          <p:nvPr/>
        </p:nvSpPr>
        <p:spPr>
          <a:xfrm>
            <a:off x="4605689" y="4761808"/>
            <a:ext cx="240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Creamy petroleum jelly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B0CE03-1772-4085-78C2-A12C8A00AB1D}"/>
              </a:ext>
            </a:extLst>
          </p:cNvPr>
          <p:cNvSpPr txBox="1"/>
          <p:nvPr/>
        </p:nvSpPr>
        <p:spPr>
          <a:xfrm>
            <a:off x="7968971" y="4768736"/>
            <a:ext cx="143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Nursery jelly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CC13D-3034-DDD7-86E5-B666FEE5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34" y="2314598"/>
            <a:ext cx="2362004" cy="2228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04AD9-CC71-C427-B852-B36D0C01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75" y="1952642"/>
            <a:ext cx="1417652" cy="2704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C9B2B-5671-34A2-922D-6743EEE42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491" y="2209800"/>
            <a:ext cx="2418854" cy="241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2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E8138-0538-999E-FA5D-F84417D1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FB03E-D433-7C67-0D94-3922028FA5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2B56CB5-43AB-430D-7B4B-DE904F23388D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7DD65-8C13-BB33-418B-53484F7C93B6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17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49ACFD-078B-0A9F-306C-F5F93F22A53A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Bleaching And Toning Product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BB968A3F-3928-99B4-FFDE-7689A7C649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57A47662-2D61-0E84-6FCF-E6BD5F102D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2EF772A0-564F-5E4B-3704-2C671CBB0B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2EA1AE78-B92C-60F0-5E70-3FD1C44AC5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B4664FEF-DA3A-7605-9F71-001397270D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09BB558C-5A1F-2428-026E-CC0CBF9DD6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53BF3-6836-6DFC-6ADC-2DE41041D779}"/>
              </a:ext>
            </a:extLst>
          </p:cNvPr>
          <p:cNvSpPr txBox="1"/>
          <p:nvPr/>
        </p:nvSpPr>
        <p:spPr>
          <a:xfrm>
            <a:off x="558993" y="4699996"/>
            <a:ext cx="196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Skin whitener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1DD555-AB47-0BF3-4687-D8A3BE1C1DEA}"/>
              </a:ext>
            </a:extLst>
          </p:cNvPr>
          <p:cNvSpPr txBox="1"/>
          <p:nvPr/>
        </p:nvSpPr>
        <p:spPr>
          <a:xfrm>
            <a:off x="4249064" y="4699996"/>
            <a:ext cx="133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Skin bleach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D2F1AE-36BD-1E3E-C5D6-C7DC631A736B}"/>
              </a:ext>
            </a:extLst>
          </p:cNvPr>
          <p:cNvSpPr txBox="1"/>
          <p:nvPr/>
        </p:nvSpPr>
        <p:spPr>
          <a:xfrm>
            <a:off x="6174424" y="4598090"/>
            <a:ext cx="177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Skin bleaching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treatment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774D73-EC50-DDED-62FC-797A8E6F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96" t="32073" r="14555" b="4686"/>
          <a:stretch/>
        </p:blipFill>
        <p:spPr>
          <a:xfrm>
            <a:off x="319349" y="2154513"/>
            <a:ext cx="1885662" cy="2338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06979D-27F3-EFD7-A71A-51751305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95" r="8769"/>
          <a:stretch/>
        </p:blipFill>
        <p:spPr>
          <a:xfrm>
            <a:off x="5967548" y="2371651"/>
            <a:ext cx="1960311" cy="2038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4B1354-5ABC-A90A-0D34-57F77526A6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87" t="4069" r="989" b="34860"/>
          <a:stretch/>
        </p:blipFill>
        <p:spPr>
          <a:xfrm>
            <a:off x="3953306" y="2201447"/>
            <a:ext cx="1885663" cy="22441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14691A-0706-579B-5AC4-10E33AC910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164" t="1439" r="28666"/>
          <a:stretch/>
        </p:blipFill>
        <p:spPr>
          <a:xfrm>
            <a:off x="7867170" y="1810673"/>
            <a:ext cx="1172216" cy="28063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E36225-DBE0-EC7D-3D3D-B24A661BC351}"/>
              </a:ext>
            </a:extLst>
          </p:cNvPr>
          <p:cNvSpPr txBox="1"/>
          <p:nvPr/>
        </p:nvSpPr>
        <p:spPr>
          <a:xfrm>
            <a:off x="7895546" y="4707500"/>
            <a:ext cx="107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Skin tone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0F8415-7677-FA6A-C7B4-7EBFBB9CD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798" y="2248004"/>
            <a:ext cx="2626201" cy="20571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37CD54-4D96-418C-C247-2243C79C71F6}"/>
              </a:ext>
            </a:extLst>
          </p:cNvPr>
          <p:cNvSpPr txBox="1"/>
          <p:nvPr/>
        </p:nvSpPr>
        <p:spPr>
          <a:xfrm>
            <a:off x="10767258" y="4514710"/>
            <a:ext cx="1337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Body hair bleach activator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4F2F6-F88F-947C-597C-317F777C0BFF}"/>
              </a:ext>
            </a:extLst>
          </p:cNvPr>
          <p:cNvSpPr txBox="1"/>
          <p:nvPr/>
        </p:nvSpPr>
        <p:spPr>
          <a:xfrm>
            <a:off x="9429347" y="4561496"/>
            <a:ext cx="133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Body hair bleach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805152-2C21-A6D9-77C6-D0A6F7EB06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602" t="15335" r="37783" b="7555"/>
          <a:stretch/>
        </p:blipFill>
        <p:spPr>
          <a:xfrm>
            <a:off x="2545295" y="1879341"/>
            <a:ext cx="1038551" cy="26640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0554A7-A200-9615-F983-DC388FD7B2F2}"/>
              </a:ext>
            </a:extLst>
          </p:cNvPr>
          <p:cNvSpPr txBox="1"/>
          <p:nvPr/>
        </p:nvSpPr>
        <p:spPr>
          <a:xfrm>
            <a:off x="2280115" y="4706482"/>
            <a:ext cx="196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Skin lightener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188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52591-C4F1-9A78-ED22-C4066CEB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77F5A-6CB2-A487-23E9-26DF5EA7CC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F8FFA8F-A023-E550-2873-82D3DDC58F7F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DD602-5B48-2269-1D8C-CD124EDF0AF6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FD49AF-E7C1-5720-3359-1DE214EF7C0E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Shaving Cream And After Shave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EEEBE8CA-40B5-85B1-D45B-8405D7D883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E298F715-7967-49E6-8A9E-5137D8F064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A7997163-E89E-1B68-CD78-FF6315F400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D2A3735D-98E1-95E2-4323-A8A5043BC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45274FE1-AD6B-B1CD-3C27-1D7BE50203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044D331E-8365-2DE4-A835-FC6205A888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C1FF8-5933-DACC-1FC5-0494E4F94F2D}"/>
              </a:ext>
            </a:extLst>
          </p:cNvPr>
          <p:cNvSpPr txBox="1"/>
          <p:nvPr/>
        </p:nvSpPr>
        <p:spPr>
          <a:xfrm>
            <a:off x="912118" y="4677461"/>
            <a:ext cx="146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Shave cream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881BF-9D35-3999-423A-4605D8C86CE2}"/>
              </a:ext>
            </a:extLst>
          </p:cNvPr>
          <p:cNvSpPr txBox="1"/>
          <p:nvPr/>
        </p:nvSpPr>
        <p:spPr>
          <a:xfrm>
            <a:off x="5860155" y="4700760"/>
            <a:ext cx="146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Shaving soap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BE9FCA-D382-D59F-6F5B-1B65EE9BDD3E}"/>
              </a:ext>
            </a:extLst>
          </p:cNvPr>
          <p:cNvSpPr txBox="1"/>
          <p:nvPr/>
        </p:nvSpPr>
        <p:spPr>
          <a:xfrm>
            <a:off x="4089999" y="4710920"/>
            <a:ext cx="146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Shave butter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9FDA9-2737-E3D2-C8E3-4D6A6C941AD6}"/>
              </a:ext>
            </a:extLst>
          </p:cNvPr>
          <p:cNvSpPr txBox="1"/>
          <p:nvPr/>
        </p:nvSpPr>
        <p:spPr>
          <a:xfrm>
            <a:off x="10113085" y="4707500"/>
            <a:ext cx="107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Shave oil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5BA178-B78E-AD19-6D8B-95B1916591DA}"/>
              </a:ext>
            </a:extLst>
          </p:cNvPr>
          <p:cNvSpPr txBox="1"/>
          <p:nvPr/>
        </p:nvSpPr>
        <p:spPr>
          <a:xfrm>
            <a:off x="7995158" y="4694020"/>
            <a:ext cx="133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Shaving bar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0EF638-8A54-4029-6F5D-2CA110B7B1E7}"/>
              </a:ext>
            </a:extLst>
          </p:cNvPr>
          <p:cNvSpPr txBox="1"/>
          <p:nvPr/>
        </p:nvSpPr>
        <p:spPr>
          <a:xfrm>
            <a:off x="2477058" y="4707500"/>
            <a:ext cx="15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Shaving gel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6EC67-084F-C061-E590-C2D9D32A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2" y="2248004"/>
            <a:ext cx="2257425" cy="2257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3DD8C-01CB-967C-C1D1-59C7F4834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65" r="14437"/>
          <a:stretch/>
        </p:blipFill>
        <p:spPr>
          <a:xfrm>
            <a:off x="2134939" y="2102274"/>
            <a:ext cx="1839224" cy="2474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8E654-C3E3-296C-5B10-54E81DD49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743" y="2487260"/>
            <a:ext cx="2105025" cy="2105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395500-9FBF-90BA-3305-3BB61751F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360" y="1944067"/>
            <a:ext cx="2932545" cy="29325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30E4289-919A-3DD6-1118-CD34A84A1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77" t="42997" r="35087" b="24086"/>
          <a:stretch/>
        </p:blipFill>
        <p:spPr>
          <a:xfrm>
            <a:off x="7647485" y="2802605"/>
            <a:ext cx="2244469" cy="16420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E027C84-0B47-71F5-9BE5-C48DEB437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2968" y="1959621"/>
            <a:ext cx="1337911" cy="26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2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A197F-7E36-2085-1921-17B1A2F9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3FBB9-651F-1088-E22B-B1DA387208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8AA316-A6B1-8A8D-0487-BB41C8481D2E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ED9A5-6EDC-4FC2-B217-2049575C7102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971EBB-55E7-DD33-266D-679494549F72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Shaving Cream And After Shave</a:t>
            </a: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BA62BAD1-B06A-D813-5698-BA5713622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D141418D-67A4-B1F6-00A0-4D81B855B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7DCB3668-B956-141F-BBDA-193A08DDF0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B0D23CDB-7AAB-88AE-800E-4EEA4B8118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3A617368-133A-2188-AD7C-C0B432B4D4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6755A29D-FE36-A2F3-A95D-824C964F14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1DF8E-3459-E58F-D278-1329EE68CCEA}"/>
              </a:ext>
            </a:extLst>
          </p:cNvPr>
          <p:cNvSpPr txBox="1"/>
          <p:nvPr/>
        </p:nvSpPr>
        <p:spPr>
          <a:xfrm>
            <a:off x="1347610" y="4752128"/>
            <a:ext cx="115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Preshave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AAADCA-B499-A554-A165-CCD8E756E6B4}"/>
              </a:ext>
            </a:extLst>
          </p:cNvPr>
          <p:cNvSpPr txBox="1"/>
          <p:nvPr/>
        </p:nvSpPr>
        <p:spPr>
          <a:xfrm>
            <a:off x="5240650" y="4751114"/>
            <a:ext cx="146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Post shave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29E930-618F-2739-F07C-15C7FFAB279B}"/>
              </a:ext>
            </a:extLst>
          </p:cNvPr>
          <p:cNvSpPr txBox="1"/>
          <p:nvPr/>
        </p:nvSpPr>
        <p:spPr>
          <a:xfrm>
            <a:off x="9302308" y="4751114"/>
            <a:ext cx="146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After 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splash 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9A51A-3827-4996-7678-2F6C7CCAE21C}"/>
              </a:ext>
            </a:extLst>
          </p:cNvPr>
          <p:cNvSpPr txBox="1"/>
          <p:nvPr/>
        </p:nvSpPr>
        <p:spPr>
          <a:xfrm>
            <a:off x="7219353" y="4751739"/>
            <a:ext cx="133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After shave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2AB72-5FB8-6199-EFE4-25CAC24D6342}"/>
              </a:ext>
            </a:extLst>
          </p:cNvPr>
          <p:cNvSpPr txBox="1"/>
          <p:nvPr/>
        </p:nvSpPr>
        <p:spPr>
          <a:xfrm>
            <a:off x="3113956" y="4725025"/>
            <a:ext cx="161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Preshave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scrub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D4B71-6401-6FDF-A471-DE43377F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57" y="2226997"/>
            <a:ext cx="2735675" cy="2498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42ACED-6DF8-2342-EF85-8958F646E7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51" r="20076"/>
          <a:stretch/>
        </p:blipFill>
        <p:spPr>
          <a:xfrm>
            <a:off x="1008480" y="2016916"/>
            <a:ext cx="1847169" cy="2572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523288-F8AB-9842-1406-2AA57E7AD2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516" t="619" r="23309"/>
          <a:stretch/>
        </p:blipFill>
        <p:spPr>
          <a:xfrm>
            <a:off x="4995843" y="2019992"/>
            <a:ext cx="1464950" cy="2638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BF09CF-6EB1-98BE-61B5-F0ECA73967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821" t="20723" r="22485" b="13204"/>
          <a:stretch/>
        </p:blipFill>
        <p:spPr>
          <a:xfrm>
            <a:off x="6894141" y="2100875"/>
            <a:ext cx="1868430" cy="24890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7148B5-2A2D-AA8E-960E-B92B9E9E7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605" y="1702250"/>
            <a:ext cx="1224131" cy="295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8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0"/>
          <p:cNvSpPr txBox="1">
            <a:spLocks noGrp="1"/>
          </p:cNvSpPr>
          <p:nvPr>
            <p:ph type="ctrTitle"/>
          </p:nvPr>
        </p:nvSpPr>
        <p:spPr>
          <a:xfrm>
            <a:off x="3107959" y="192512"/>
            <a:ext cx="5807441" cy="115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r>
              <a:rPr lang="en-US" sz="4800" dirty="0">
                <a:latin typeface="+mj-lt"/>
              </a:rPr>
              <a:t>Category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9DDF8-6767-8815-3ECE-5C282C9EBFB8}"/>
              </a:ext>
            </a:extLst>
          </p:cNvPr>
          <p:cNvSpPr txBox="1"/>
          <p:nvPr/>
        </p:nvSpPr>
        <p:spPr>
          <a:xfrm>
            <a:off x="1364974" y="2014329"/>
            <a:ext cx="9462051" cy="23083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indent="-171450" algn="l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Skin care category 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includes products such as applied on skin for moisturizing, conditioning, cleansing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products,body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powder, sanitizer, liquid and bar soap, bath additive products, sunscreen, tan remover, manual razor, razor blades, shaving cream, after shave and pre shave, hair removal products like solid/liquid wax, hair removal strip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AE1FF-BC4B-C9ED-E8FE-F1AD8D73D6C5}"/>
              </a:ext>
            </a:extLst>
          </p:cNvPr>
          <p:cNvSpPr txBox="1"/>
          <p:nvPr/>
        </p:nvSpPr>
        <p:spPr>
          <a:xfrm>
            <a:off x="1364974" y="4661452"/>
            <a:ext cx="9359348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indent="-171450" algn="l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Skin care is defined shortly as that helps to maintain the skin that is used for face and body .</a:t>
            </a:r>
          </a:p>
        </p:txBody>
      </p:sp>
    </p:spTree>
    <p:extLst>
      <p:ext uri="{BB962C8B-B14F-4D97-AF65-F5344CB8AC3E}">
        <p14:creationId xmlns:p14="http://schemas.microsoft.com/office/powerpoint/2010/main" val="975940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3F9075-6959-46CD-9314-90B0C941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8FD1B-B955-A658-21A2-853F0DA5EA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F72EAB7-0ED2-561F-03BD-46AE4BD90AFE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EE6650-52F8-F5EF-F93B-7A6C7A9EE317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68812-289F-849F-C4DE-B67AAF44ADAF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Shaving Cream And After Shave</a:t>
            </a: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86B9A0D6-6669-283F-DB4D-CC7B8A6FE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89E4EAC4-6E46-08EA-01DD-953CFE2925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D8BDD4D8-5801-1F38-78A1-978CDC4C74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44B3EC65-9B5D-E5F8-4BE5-F9FBD2BCB5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0E98624C-DB25-60FA-5869-A83F536CE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3C8F1EA8-0E55-FF75-7485-9D516B9F0C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25C96-423D-02E6-C3F7-B188D551A8DA}"/>
              </a:ext>
            </a:extLst>
          </p:cNvPr>
          <p:cNvSpPr txBox="1"/>
          <p:nvPr/>
        </p:nvSpPr>
        <p:spPr>
          <a:xfrm>
            <a:off x="1097661" y="4791262"/>
            <a:ext cx="199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bump lotion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BA62C-098D-69E5-A722-A84514274EAC}"/>
              </a:ext>
            </a:extLst>
          </p:cNvPr>
          <p:cNvSpPr txBox="1"/>
          <p:nvPr/>
        </p:nvSpPr>
        <p:spPr>
          <a:xfrm>
            <a:off x="5613299" y="4860748"/>
            <a:ext cx="146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 epilator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8748AB-2456-4C23-F43B-2E589FCCECA1}"/>
              </a:ext>
            </a:extLst>
          </p:cNvPr>
          <p:cNvSpPr txBox="1"/>
          <p:nvPr/>
        </p:nvSpPr>
        <p:spPr>
          <a:xfrm>
            <a:off x="3180693" y="4749238"/>
            <a:ext cx="2190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Razor bump and ingrown hair product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FC6A1-D1FF-435C-09D1-FA5ACEF6B38D}"/>
              </a:ext>
            </a:extLst>
          </p:cNvPr>
          <p:cNvSpPr txBox="1"/>
          <p:nvPr/>
        </p:nvSpPr>
        <p:spPr>
          <a:xfrm>
            <a:off x="9573748" y="4860748"/>
            <a:ext cx="176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Shaveburn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relief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216F6-87DC-5604-F0EA-190C403D4F09}"/>
              </a:ext>
            </a:extLst>
          </p:cNvPr>
          <p:cNvSpPr txBox="1"/>
          <p:nvPr/>
        </p:nvSpPr>
        <p:spPr>
          <a:xfrm>
            <a:off x="7082301" y="4860748"/>
            <a:ext cx="231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Razor bump treatment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12826-B523-B491-3CBF-982C02F9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91" t="9508" r="31602" b="6548"/>
          <a:stretch/>
        </p:blipFill>
        <p:spPr>
          <a:xfrm>
            <a:off x="1297101" y="1957543"/>
            <a:ext cx="1398290" cy="2701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1335DA-61B8-13ED-8100-F378DD7B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205" y="2095035"/>
            <a:ext cx="2563620" cy="2563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A9B79E-D3C9-2EE5-286D-E8601D869D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111" t="1117" r="31081"/>
          <a:stretch/>
        </p:blipFill>
        <p:spPr>
          <a:xfrm>
            <a:off x="5613299" y="1835530"/>
            <a:ext cx="1095500" cy="30252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C1C78A-744E-6B90-561E-2ABE7E05B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194" y="2181944"/>
            <a:ext cx="2635468" cy="26354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322EC9-6B56-DD4B-9C8F-24A03B96AC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218" r="13259" b="21324"/>
          <a:stretch/>
        </p:blipFill>
        <p:spPr>
          <a:xfrm>
            <a:off x="9382099" y="1664782"/>
            <a:ext cx="1799618" cy="31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56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D6878-E31A-E0DD-123D-AF0307385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73405-6F54-6383-1B36-0D9AE0E6B2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8377BB-BE02-A93A-1126-5C875533C764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D970C-81D8-F65E-DD5B-FFDE2DBAF191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C5415A-8C46-78E2-A526-54594B5AE9BC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Razors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FAD96490-7CCA-0263-1FB8-014A154704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E12B84F6-3596-C1C1-32B7-A44AA82EC5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029E9C6F-08FE-C3D4-B5D2-0A209FE83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A5A590F5-FEFB-9DF8-5739-6859ED5419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AE8F3B5B-C823-C68F-6BD8-C6CE1E8A7B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FCEF9D7E-9B93-EDD5-1B65-A9008EAEDE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85379-6128-E897-16C2-70619F825755}"/>
              </a:ext>
            </a:extLst>
          </p:cNvPr>
          <p:cNvSpPr txBox="1"/>
          <p:nvPr/>
        </p:nvSpPr>
        <p:spPr>
          <a:xfrm>
            <a:off x="613712" y="4691198"/>
            <a:ext cx="2382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CCN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- Razor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Type -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Nondisposable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FA05-B3C5-0150-55F2-6DB873754341}"/>
              </a:ext>
            </a:extLst>
          </p:cNvPr>
          <p:cNvSpPr txBox="1"/>
          <p:nvPr/>
        </p:nvSpPr>
        <p:spPr>
          <a:xfrm>
            <a:off x="3089023" y="4691197"/>
            <a:ext cx="1659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Razor with one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catridge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E20218-891D-8433-F9C3-0C4E965A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46" y="2119138"/>
            <a:ext cx="2382139" cy="2382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B5204-043E-BA4C-4EB3-4457FC31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11" r="20555"/>
          <a:stretch/>
        </p:blipFill>
        <p:spPr>
          <a:xfrm>
            <a:off x="3179219" y="2101023"/>
            <a:ext cx="1400148" cy="24002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2568D4-7089-064C-515E-73C91FE7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718" y="2360944"/>
            <a:ext cx="2134196" cy="2095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308246-2C82-0A0C-8250-E8AC84203A49}"/>
              </a:ext>
            </a:extLst>
          </p:cNvPr>
          <p:cNvSpPr txBox="1"/>
          <p:nvPr/>
        </p:nvSpPr>
        <p:spPr>
          <a:xfrm>
            <a:off x="4841929" y="4722248"/>
            <a:ext cx="1856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CCN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- Razor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Type - disposable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D9326F-E6C7-D570-C670-56082CC4C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48" y="2414528"/>
            <a:ext cx="1957502" cy="19575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19A8BB-2FC3-735B-6C9C-4333E3D4F148}"/>
              </a:ext>
            </a:extLst>
          </p:cNvPr>
          <p:cNvSpPr txBox="1"/>
          <p:nvPr/>
        </p:nvSpPr>
        <p:spPr>
          <a:xfrm>
            <a:off x="7072112" y="4691197"/>
            <a:ext cx="2267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CCN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- Razor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Type - cut throat &amp; single/double edge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5C3C5F-3CE8-CC37-CC76-6A683BB95B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160" r="20160"/>
          <a:stretch/>
        </p:blipFill>
        <p:spPr>
          <a:xfrm>
            <a:off x="9213186" y="2166803"/>
            <a:ext cx="1957502" cy="24529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427EF9-28FF-2D69-0C16-5AA2D8901E7D}"/>
              </a:ext>
            </a:extLst>
          </p:cNvPr>
          <p:cNvSpPr txBox="1"/>
          <p:nvPr/>
        </p:nvSpPr>
        <p:spPr>
          <a:xfrm>
            <a:off x="9310704" y="4685575"/>
            <a:ext cx="2267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CCN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- Razor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Type - cut throat &amp; single/double edge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612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6DE4C-786A-C02D-1BA6-6FBD016B9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88B86-C6B6-7CB4-D95E-EADAC9D544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16A080-91C3-1846-1A50-551A92188608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7D026-4F3A-793B-08FC-866CF834457C}"/>
              </a:ext>
            </a:extLst>
          </p:cNvPr>
          <p:cNvSpPr txBox="1"/>
          <p:nvPr/>
        </p:nvSpPr>
        <p:spPr>
          <a:xfrm>
            <a:off x="2611870" y="1223581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784A1C-91FF-A0FE-AFB1-8F344FAD94DD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Blades</a:t>
            </a: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25763650-46BF-46FF-0482-DC50D223A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7F5C38E4-4005-E192-8CBC-4411878F94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3329980F-EEDC-8C84-64FC-FE972E7F4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2FBB912C-FCBE-DB9D-C771-28CA2D8E0E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38C38422-B501-BE21-47F1-7055745A12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C36C87A9-F112-3BC1-11FE-A1B726B2A3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F9B550-F41A-9AD9-CB0E-BDB99272EB3F}"/>
              </a:ext>
            </a:extLst>
          </p:cNvPr>
          <p:cNvSpPr txBox="1"/>
          <p:nvPr/>
        </p:nvSpPr>
        <p:spPr>
          <a:xfrm>
            <a:off x="2734818" y="4631730"/>
            <a:ext cx="165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Blade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A6941-E30B-B550-31AC-1A21CC25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44" y="2307604"/>
            <a:ext cx="1957502" cy="1957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EAC18-4597-65F2-A606-6C1B36989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18" y="2014904"/>
            <a:ext cx="2523392" cy="2523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A55E9-8329-BBE2-BA86-DF5826A2C386}"/>
              </a:ext>
            </a:extLst>
          </p:cNvPr>
          <p:cNvSpPr txBox="1"/>
          <p:nvPr/>
        </p:nvSpPr>
        <p:spPr>
          <a:xfrm>
            <a:off x="5119889" y="4635551"/>
            <a:ext cx="165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Blade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723049-63F3-1256-C254-45259670E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387" y="2305369"/>
            <a:ext cx="1942462" cy="1942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2AE1B0-89DE-54C6-CD2A-2765EF3117D8}"/>
              </a:ext>
            </a:extLst>
          </p:cNvPr>
          <p:cNvSpPr txBox="1"/>
          <p:nvPr/>
        </p:nvSpPr>
        <p:spPr>
          <a:xfrm>
            <a:off x="7341751" y="4631730"/>
            <a:ext cx="205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Injector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Blade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83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F6AF1-6E24-E0E2-12A0-B98824153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2EB2-0EB9-0305-1712-99DA20EBA8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DA8A44-7C5E-3CB3-8CFB-7FAC139603A3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D535EC-5F75-44B0-DD24-17D6C16F2564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32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D0D6F2-8EA7-D2A5-6844-C5AA21D0380D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Shaving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Accessory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3D364C35-1013-446C-FE9A-3E3B26F8A2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40A6164F-F07D-CD3D-D475-FFFCB0BC39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064320A8-7FF3-78CD-D391-8A819B62D3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78C80ADE-1A51-7C94-3B0A-04FC24B627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4E01630B-AD43-0188-36C7-EFA5E7C546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2E2250E3-4ECF-0F49-4018-8831AC85BD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ACE73-F816-D8A3-CAD8-0EEE8C8FE935}"/>
              </a:ext>
            </a:extLst>
          </p:cNvPr>
          <p:cNvSpPr txBox="1"/>
          <p:nvPr/>
        </p:nvSpPr>
        <p:spPr>
          <a:xfrm>
            <a:off x="1123717" y="4749238"/>
            <a:ext cx="145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Razor case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7EC1E-308C-B7CF-FA1D-ADEC0218A92F}"/>
              </a:ext>
            </a:extLst>
          </p:cNvPr>
          <p:cNvSpPr txBox="1"/>
          <p:nvPr/>
        </p:nvSpPr>
        <p:spPr>
          <a:xfrm>
            <a:off x="3220611" y="4722248"/>
            <a:ext cx="2190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+ Razor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holder + shaving brush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293AE-A53E-1DDB-5D3A-FA97DAF24B2C}"/>
              </a:ext>
            </a:extLst>
          </p:cNvPr>
          <p:cNvSpPr txBox="1"/>
          <p:nvPr/>
        </p:nvSpPr>
        <p:spPr>
          <a:xfrm>
            <a:off x="7377132" y="4749238"/>
            <a:ext cx="219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Shaving template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9D08EC-8097-B4D6-E09B-1CA39F62E1F4}"/>
              </a:ext>
            </a:extLst>
          </p:cNvPr>
          <p:cNvSpPr txBox="1"/>
          <p:nvPr/>
        </p:nvSpPr>
        <p:spPr>
          <a:xfrm>
            <a:off x="5620594" y="4797697"/>
            <a:ext cx="154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Shave bowl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C8E055-316D-E7F4-E71C-80D606AA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16" y="2532474"/>
            <a:ext cx="1951738" cy="1776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7938B-9C6A-D556-566D-928AEBF4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77" y="2499396"/>
            <a:ext cx="1791566" cy="17915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619450-C3C6-C3FB-8F36-55573DBB2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043" y="2605371"/>
            <a:ext cx="1940714" cy="1951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B0A43-FEB2-4EDB-1A6E-993463501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241" y="2751970"/>
            <a:ext cx="1720631" cy="1757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5286C2-DA52-F4AF-11D8-DCF61ECF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847" y="2280754"/>
            <a:ext cx="2228850" cy="2228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7D7F86-257E-27C3-8EBB-B7D34345F797}"/>
              </a:ext>
            </a:extLst>
          </p:cNvPr>
          <p:cNvSpPr txBox="1"/>
          <p:nvPr/>
        </p:nvSpPr>
        <p:spPr>
          <a:xfrm>
            <a:off x="9597590" y="4749238"/>
            <a:ext cx="154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Styptic pencil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679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D60FC-9F3E-1E6A-91B9-0AA4D1145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01254-AB2F-7F21-36E7-96B3CFDF4A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00E8642-F6FE-673D-E042-D5D4EF53A2B0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B35F5-6703-2202-B76F-C896E7F3C8D4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11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4388E6-7574-376C-5BA8-E0CABA0AFAF5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Depilatory Product</a:t>
            </a: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51CEE3E1-F5D1-8B87-50C6-76FD720F1D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968B25BE-64CD-2FE2-818B-8187E6211F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62A1C1FA-265C-088D-AA35-11FE0A0B6E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46A32BCE-F92A-DE46-84CB-8031779FD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D7D4BB1C-68EB-46FA-A3F8-C2D9129CA4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257C3CEC-868F-037D-8E82-F8A26DFCB6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ADFF0-2073-2063-DA85-6965DAB2E7A0}"/>
              </a:ext>
            </a:extLst>
          </p:cNvPr>
          <p:cNvSpPr txBox="1"/>
          <p:nvPr/>
        </p:nvSpPr>
        <p:spPr>
          <a:xfrm>
            <a:off x="1123717" y="4763521"/>
            <a:ext cx="145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Depilatory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C86A96-1D5B-13A4-9981-A1C6BAF1DCEF}"/>
              </a:ext>
            </a:extLst>
          </p:cNvPr>
          <p:cNvSpPr txBox="1"/>
          <p:nvPr/>
        </p:nvSpPr>
        <p:spPr>
          <a:xfrm>
            <a:off x="3002154" y="4748550"/>
            <a:ext cx="1488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Hair removal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product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47F2F-8CB9-B259-6D1F-CC1249F9E4EB}"/>
              </a:ext>
            </a:extLst>
          </p:cNvPr>
          <p:cNvSpPr txBox="1"/>
          <p:nvPr/>
        </p:nvSpPr>
        <p:spPr>
          <a:xfrm>
            <a:off x="6843251" y="4846774"/>
            <a:ext cx="219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Hair removal kit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8A18A6-DF12-B413-74B9-A65C0D90BAAF}"/>
              </a:ext>
            </a:extLst>
          </p:cNvPr>
          <p:cNvSpPr txBox="1"/>
          <p:nvPr/>
        </p:nvSpPr>
        <p:spPr>
          <a:xfrm>
            <a:off x="4767243" y="4762537"/>
            <a:ext cx="154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Hair remover wax strip kit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C74D0E-908F-88F5-7634-37E5D80C31AC}"/>
              </a:ext>
            </a:extLst>
          </p:cNvPr>
          <p:cNvSpPr txBox="1"/>
          <p:nvPr/>
        </p:nvSpPr>
        <p:spPr>
          <a:xfrm>
            <a:off x="9597590" y="4749238"/>
            <a:ext cx="180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Microwave hair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removal kit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734CF-71F6-25D8-5FCF-6932E312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42" t="28316" r="7233" b="30042"/>
          <a:stretch/>
        </p:blipFill>
        <p:spPr>
          <a:xfrm>
            <a:off x="479381" y="2719300"/>
            <a:ext cx="2382823" cy="1761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2C531F-B19A-D877-C64C-CE2EF742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59" r="24963"/>
          <a:stretch/>
        </p:blipFill>
        <p:spPr>
          <a:xfrm>
            <a:off x="3063959" y="2210606"/>
            <a:ext cx="1213647" cy="24043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6529B5-6F73-E159-AA05-57032923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309" t="1471" r="21633" b="1"/>
          <a:stretch/>
        </p:blipFill>
        <p:spPr>
          <a:xfrm>
            <a:off x="4614389" y="1906796"/>
            <a:ext cx="1578683" cy="27949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02B274-921F-C9F2-3621-D261A75E2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477" y="1936720"/>
            <a:ext cx="2793347" cy="29520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47E65B-E13F-0DA5-44BD-CB5E891F9E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37" r="15191"/>
          <a:stretch/>
        </p:blipFill>
        <p:spPr>
          <a:xfrm>
            <a:off x="9476511" y="1942938"/>
            <a:ext cx="1808347" cy="27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4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1D5C0-E2B9-F31A-D5E0-579CCB807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Google Shape;690;p110">
            <a:extLst>
              <a:ext uri="{FF2B5EF4-FFF2-40B4-BE49-F238E27FC236}">
                <a16:creationId xmlns:a16="http://schemas.microsoft.com/office/drawing/2014/main" id="{A88EAF55-D4CC-D5F4-B9EB-D209C6133207}"/>
              </a:ext>
            </a:extLst>
          </p:cNvPr>
          <p:cNvSpPr txBox="1">
            <a:spLocks/>
          </p:cNvSpPr>
          <p:nvPr/>
        </p:nvSpPr>
        <p:spPr>
          <a:xfrm>
            <a:off x="1971423" y="450930"/>
            <a:ext cx="9839739" cy="115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3600" b="1" i="0" u="none" strike="noStrike" cap="none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SzPts val="1400"/>
            </a:pPr>
            <a:r>
              <a:rPr lang="en-US" sz="3200" kern="0" dirty="0">
                <a:latin typeface="Calibri Light (Headings)"/>
              </a:rPr>
              <a:t>          </a:t>
            </a:r>
            <a:r>
              <a:rPr lang="en-US" kern="0" dirty="0">
                <a:latin typeface="Calibri Light (Headings)"/>
              </a:rPr>
              <a:t>CATEGORY VS COMMODITY GROUPS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966B85-E583-D70E-27E4-BAA219CA9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48181"/>
              </p:ext>
            </p:extLst>
          </p:nvPr>
        </p:nvGraphicFramePr>
        <p:xfrm>
          <a:off x="2150327" y="1480929"/>
          <a:ext cx="8070250" cy="4542184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{35758FB7-9AC5-4552-8A53-C91805E547FA}</a:tableStyleId>
              </a:tblPr>
              <a:tblGrid>
                <a:gridCol w="3913978">
                  <a:extLst>
                    <a:ext uri="{9D8B030D-6E8A-4147-A177-3AD203B41FA5}">
                      <a16:colId xmlns:a16="http://schemas.microsoft.com/office/drawing/2014/main" val="4158567627"/>
                    </a:ext>
                  </a:extLst>
                </a:gridCol>
                <a:gridCol w="4156272">
                  <a:extLst>
                    <a:ext uri="{9D8B030D-6E8A-4147-A177-3AD203B41FA5}">
                      <a16:colId xmlns:a16="http://schemas.microsoft.com/office/drawing/2014/main" val="1103441369"/>
                    </a:ext>
                  </a:extLst>
                </a:gridCol>
              </a:tblGrid>
              <a:tr h="4639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CATEGORY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COMMODITY GROUP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644691"/>
                  </a:ext>
                </a:extLst>
              </a:tr>
              <a:tr h="281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SKIN CARE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SHAVING ACCESSORY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369358"/>
                  </a:ext>
                </a:extLst>
              </a:tr>
              <a:tr h="281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SKIN CARE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BATH ADDITIVE AND OIL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463226"/>
                  </a:ext>
                </a:extLst>
              </a:tr>
              <a:tr h="281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SKIN CARE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BLEACHING AND TONING 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325683"/>
                  </a:ext>
                </a:extLst>
              </a:tr>
              <a:tr h="281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SKIN CARE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BODY POWDER 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407390"/>
                  </a:ext>
                </a:extLst>
              </a:tr>
              <a:tr h="281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SKIN CARE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DEPILATORY 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901803"/>
                  </a:ext>
                </a:extLst>
              </a:tr>
              <a:tr h="281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SKIN CARE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SHAVING CREAM AND AFTER SHAVE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722393"/>
                  </a:ext>
                </a:extLst>
              </a:tr>
              <a:tr h="281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SKIN CARE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HAND AND BODY LOTION AND OIL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015796"/>
                  </a:ext>
                </a:extLst>
              </a:tr>
              <a:tr h="281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SKIN CARE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PERSONAL CLEANSER OTHER THAN BAR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790161"/>
                  </a:ext>
                </a:extLst>
              </a:tr>
              <a:tr h="3435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SKIN CARE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PERSONAL CLEANSER BAR AND NOVELTY SOAP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744932"/>
                  </a:ext>
                </a:extLst>
              </a:tr>
              <a:tr h="281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SKIN CARE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PETROLEUM JELLY 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363753"/>
                  </a:ext>
                </a:extLst>
              </a:tr>
              <a:tr h="304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SKIN CARE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SUN EXPOSURE DETECTOR PRODUCT TOPICAL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269701"/>
                  </a:ext>
                </a:extLst>
              </a:tr>
              <a:tr h="281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SKIN CARE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RAZOR BLADES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810291"/>
                  </a:ext>
                </a:extLst>
              </a:tr>
              <a:tr h="31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SKIN CARE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RAZORS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01161"/>
                  </a:ext>
                </a:extLst>
              </a:tr>
              <a:tr h="3025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SKIN CARE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SUNTAN AND AFTER TAN PREPARATION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0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28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5F2A9-D2DF-7A28-2008-2FCD6EE7D4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403EF4E2-7A7A-0548-85F1-5479B7C9E1B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48A1A79-31F7-2A2F-9B2C-48EB6056E72A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8E37E-5BC8-B7F2-A33E-BEBE7F544C3B}"/>
              </a:ext>
            </a:extLst>
          </p:cNvPr>
          <p:cNvSpPr txBox="1"/>
          <p:nvPr/>
        </p:nvSpPr>
        <p:spPr>
          <a:xfrm>
            <a:off x="3078329" y="1212542"/>
            <a:ext cx="6644941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Number</a:t>
            </a:r>
            <a:r>
              <a:rPr lang="en-US" dirty="0"/>
              <a:t> </a:t>
            </a:r>
            <a:r>
              <a:rPr lang="en-US" sz="2400" dirty="0"/>
              <a:t>of Common Consumer Name (</a:t>
            </a:r>
            <a:r>
              <a:rPr lang="en-US" sz="2400" dirty="0" err="1"/>
              <a:t>CCN</a:t>
            </a:r>
            <a:r>
              <a:rPr lang="en-US" sz="2400" dirty="0"/>
              <a:t>) : 311</a:t>
            </a:r>
            <a:br>
              <a:rPr lang="en-US" sz="2400" dirty="0"/>
            </a:br>
            <a:r>
              <a:rPr lang="en-US" sz="2400" dirty="0"/>
              <a:t>Default </a:t>
            </a:r>
            <a:r>
              <a:rPr lang="en-US" sz="2400" dirty="0" err="1"/>
              <a:t>CCN</a:t>
            </a:r>
            <a:r>
              <a:rPr lang="en-US" sz="2400" dirty="0"/>
              <a:t> :  Hand And Body And Skin Product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B7B86B-B8DA-0C0C-9FCE-7DA3B2940B17}"/>
              </a:ext>
            </a:extLst>
          </p:cNvPr>
          <p:cNvSpPr txBox="1"/>
          <p:nvPr/>
        </p:nvSpPr>
        <p:spPr>
          <a:xfrm>
            <a:off x="2127517" y="628526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Hand And Body Lotion And Oil (Multidose)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16E05F-DD20-DF46-7E7B-BA8D1F3DD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91" y="1917582"/>
            <a:ext cx="2302740" cy="26950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C31EC8-AEDB-2B0D-5457-7B099F21A33F}"/>
              </a:ext>
            </a:extLst>
          </p:cNvPr>
          <p:cNvSpPr txBox="1"/>
          <p:nvPr/>
        </p:nvSpPr>
        <p:spPr>
          <a:xfrm>
            <a:off x="1058355" y="4632245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lotion</a:t>
            </a:r>
          </a:p>
        </p:txBody>
      </p:sp>
      <p:pic>
        <p:nvPicPr>
          <p:cNvPr id="23" name="image12.jpg" title="Image">
            <a:extLst>
              <a:ext uri="{FF2B5EF4-FFF2-40B4-BE49-F238E27FC236}">
                <a16:creationId xmlns:a16="http://schemas.microsoft.com/office/drawing/2014/main" id="{00000000-0008-0000-0100-000006000000}"/>
              </a:ext>
            </a:extLst>
          </p:cNvPr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554084" y="2477341"/>
            <a:ext cx="2167659" cy="1903317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3B25E7-C4C4-72ED-96B2-48879ED41871}"/>
              </a:ext>
            </a:extLst>
          </p:cNvPr>
          <p:cNvSpPr txBox="1"/>
          <p:nvPr/>
        </p:nvSpPr>
        <p:spPr>
          <a:xfrm>
            <a:off x="5341139" y="4612640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Skin serum</a:t>
            </a:r>
          </a:p>
        </p:txBody>
      </p:sp>
      <p:pic>
        <p:nvPicPr>
          <p:cNvPr id="3074" name="Picture 2" descr="27 best facial serums to apply in your 20s, 30s and 40s that actually ...">
            <a:extLst>
              <a:ext uri="{FF2B5EF4-FFF2-40B4-BE49-F238E27FC236}">
                <a16:creationId xmlns:a16="http://schemas.microsoft.com/office/drawing/2014/main" id="{3A1D1BC6-6541-0F1C-467D-31C6C08BA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53" y="2251369"/>
            <a:ext cx="2495493" cy="229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2D2E42-B22A-6DC0-DD68-975B553BCDCC}"/>
              </a:ext>
            </a:extLst>
          </p:cNvPr>
          <p:cNvSpPr txBox="1"/>
          <p:nvPr/>
        </p:nvSpPr>
        <p:spPr>
          <a:xfrm>
            <a:off x="3214676" y="4632245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Facial cream</a:t>
            </a:r>
          </a:p>
        </p:txBody>
      </p:sp>
      <p:pic>
        <p:nvPicPr>
          <p:cNvPr id="3076" name="Picture 4" descr="Top 5 Best Face Moisturizer For Oily Skin 2024 - Pixelfy blog">
            <a:extLst>
              <a:ext uri="{FF2B5EF4-FFF2-40B4-BE49-F238E27FC236}">
                <a16:creationId xmlns:a16="http://schemas.microsoft.com/office/drawing/2014/main" id="{DEC2FBF2-BF51-F64E-3EEE-8869F37A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21" y="2136913"/>
            <a:ext cx="2695058" cy="24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548C9F-B055-C6BF-C448-DB6B030621BD}"/>
              </a:ext>
            </a:extLst>
          </p:cNvPr>
          <p:cNvSpPr txBox="1"/>
          <p:nvPr/>
        </p:nvSpPr>
        <p:spPr>
          <a:xfrm>
            <a:off x="7305120" y="4612640"/>
            <a:ext cx="190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Facial Moisturizer</a:t>
            </a: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10E0D0ED-A328-D29E-B2D5-AC202A9F63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FCBB0571-7210-7A79-13AC-87BC8AA36B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Amazon.com: Olay Eyes by Olay Ultimate Eye Cream for Dark Circles ...">
            <a:extLst>
              <a:ext uri="{FF2B5EF4-FFF2-40B4-BE49-F238E27FC236}">
                <a16:creationId xmlns:a16="http://schemas.microsoft.com/office/drawing/2014/main" id="{F2124B1C-2783-FA4D-7DD7-E5E8E6FC2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801" y="2486404"/>
            <a:ext cx="2013378" cy="201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405AE31-018E-C1EF-2139-A1DC42C47578}"/>
              </a:ext>
            </a:extLst>
          </p:cNvPr>
          <p:cNvSpPr txBox="1"/>
          <p:nvPr/>
        </p:nvSpPr>
        <p:spPr>
          <a:xfrm>
            <a:off x="10000178" y="4611925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cream</a:t>
            </a:r>
          </a:p>
        </p:txBody>
      </p:sp>
    </p:spTree>
    <p:extLst>
      <p:ext uri="{BB962C8B-B14F-4D97-AF65-F5344CB8AC3E}">
        <p14:creationId xmlns:p14="http://schemas.microsoft.com/office/powerpoint/2010/main" val="161935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825E5-3A30-A0D1-767A-CD8FB9BA7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3E7D1-3BCC-4388-1D90-E75675A2CB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843BCBE-63E7-E395-2C44-338585A7886E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0A5F2D-DC7A-D9AA-227C-42067B02E6AA}"/>
              </a:ext>
            </a:extLst>
          </p:cNvPr>
          <p:cNvSpPr txBox="1"/>
          <p:nvPr/>
        </p:nvSpPr>
        <p:spPr>
          <a:xfrm>
            <a:off x="3063507" y="1237052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311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1B4371-D791-D7AA-8F29-D53C72AEB82C}"/>
              </a:ext>
            </a:extLst>
          </p:cNvPr>
          <p:cNvSpPr txBox="1"/>
          <p:nvPr/>
        </p:nvSpPr>
        <p:spPr>
          <a:xfrm>
            <a:off x="2127517" y="628526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And Body Lotion And Oil (Multidose)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61AD0-EC51-9ECD-9058-FCF1150B3818}"/>
              </a:ext>
            </a:extLst>
          </p:cNvPr>
          <p:cNvSpPr txBox="1"/>
          <p:nvPr/>
        </p:nvSpPr>
        <p:spPr>
          <a:xfrm>
            <a:off x="532750" y="4632245"/>
            <a:ext cx="20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Stretch mark cream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AB8469-ECFD-8A35-4E9D-B1A14E7C8AFF}"/>
              </a:ext>
            </a:extLst>
          </p:cNvPr>
          <p:cNvSpPr txBox="1"/>
          <p:nvPr/>
        </p:nvSpPr>
        <p:spPr>
          <a:xfrm>
            <a:off x="5341139" y="4612640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Baby Lotion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17384B-D8DE-2B1A-4955-434053589865}"/>
              </a:ext>
            </a:extLst>
          </p:cNvPr>
          <p:cNvSpPr txBox="1"/>
          <p:nvPr/>
        </p:nvSpPr>
        <p:spPr>
          <a:xfrm>
            <a:off x="2822713" y="4611925"/>
            <a:ext cx="208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Antiwrinkle product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E5373D-4350-0B7E-5CC1-AF4177D55308}"/>
              </a:ext>
            </a:extLst>
          </p:cNvPr>
          <p:cNvSpPr txBox="1"/>
          <p:nvPr/>
        </p:nvSpPr>
        <p:spPr>
          <a:xfrm>
            <a:off x="7168195" y="4612093"/>
            <a:ext cx="190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Massage product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460EB84D-1E38-B454-1B62-1B5D4F6C08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757E8383-2BE3-71CD-CDFC-303E559F58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2D2A9E-14F6-E4CC-2CBB-5F615B9AFCB7}"/>
              </a:ext>
            </a:extLst>
          </p:cNvPr>
          <p:cNvSpPr txBox="1"/>
          <p:nvPr/>
        </p:nvSpPr>
        <p:spPr>
          <a:xfrm>
            <a:off x="9594065" y="4631972"/>
            <a:ext cx="179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Sexual Enhancer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op 10 Best Pregnancy Stretch Mark Creams For Women Reviews 2019-2020 ...">
            <a:extLst>
              <a:ext uri="{FF2B5EF4-FFF2-40B4-BE49-F238E27FC236}">
                <a16:creationId xmlns:a16="http://schemas.microsoft.com/office/drawing/2014/main" id="{FFE84C21-E0DA-A1F9-9C37-23995E266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56" y="2225754"/>
            <a:ext cx="2272929" cy="227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gelyss Anti-Wrinkle Cream">
            <a:extLst>
              <a:ext uri="{FF2B5EF4-FFF2-40B4-BE49-F238E27FC236}">
                <a16:creationId xmlns:a16="http://schemas.microsoft.com/office/drawing/2014/main" id="{08D2D53F-1666-026A-555A-3C82D243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92" y="2281634"/>
            <a:ext cx="1661898" cy="216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ohnson's Baby Skin Care Lotion, Pink, 27 Fl. Oz - Walmart.com">
            <a:extLst>
              <a:ext uri="{FF2B5EF4-FFF2-40B4-BE49-F238E27FC236}">
                <a16:creationId xmlns:a16="http://schemas.microsoft.com/office/drawing/2014/main" id="{BC93D75A-961C-67C1-E2A5-2DFF5F15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80" y="2054219"/>
            <a:ext cx="2461580" cy="255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7FFA92C0-2308-CBC9-4B46-36F00CBFAE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Best Massage Lotions For Professional Massage Therapy - Massage ...">
            <a:extLst>
              <a:ext uri="{FF2B5EF4-FFF2-40B4-BE49-F238E27FC236}">
                <a16:creationId xmlns:a16="http://schemas.microsoft.com/office/drawing/2014/main" id="{E610D20A-EEF5-6553-19E5-8A03B2BB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54" y="2015303"/>
            <a:ext cx="2349175" cy="234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6362A7F2-858F-A123-F77C-C9287AE514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1EAA4E51-2C2A-5C41-F3B9-D5322603E6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E34E1DF0-11DC-8614-5BB1-91BA82275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7ED69-B980-4951-3C32-49ABBAC9A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019" y="1832578"/>
            <a:ext cx="2714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8F5E98-8361-235A-587A-3DCCE6CDF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5E720-8CE3-F275-EA98-BFAB39CD0E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564C248-E63D-6499-9428-08D5F77B0516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99FEB-7108-6FD7-6A6B-7A03B36E6D2C}"/>
              </a:ext>
            </a:extLst>
          </p:cNvPr>
          <p:cNvSpPr txBox="1"/>
          <p:nvPr/>
        </p:nvSpPr>
        <p:spPr>
          <a:xfrm>
            <a:off x="3063507" y="1237052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311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0063B2-5F23-CD7D-56AE-42CF91FB5A6F}"/>
              </a:ext>
            </a:extLst>
          </p:cNvPr>
          <p:cNvSpPr txBox="1"/>
          <p:nvPr/>
        </p:nvSpPr>
        <p:spPr>
          <a:xfrm>
            <a:off x="2127517" y="628526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And Body Lotion And Oil (single dose)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DD87C-45D2-02CD-FEBB-7D1CDA43C498}"/>
              </a:ext>
            </a:extLst>
          </p:cNvPr>
          <p:cNvSpPr txBox="1"/>
          <p:nvPr/>
        </p:nvSpPr>
        <p:spPr>
          <a:xfrm>
            <a:off x="1082705" y="4761250"/>
            <a:ext cx="20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Night cream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DD8EB-C75B-6D42-E41E-0725557333AD}"/>
              </a:ext>
            </a:extLst>
          </p:cNvPr>
          <p:cNvSpPr txBox="1"/>
          <p:nvPr/>
        </p:nvSpPr>
        <p:spPr>
          <a:xfrm>
            <a:off x="3703866" y="4822736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Skin serum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B41DF5-1CD5-0265-537F-075E571EAA74}"/>
              </a:ext>
            </a:extLst>
          </p:cNvPr>
          <p:cNvSpPr txBox="1"/>
          <p:nvPr/>
        </p:nvSpPr>
        <p:spPr>
          <a:xfrm>
            <a:off x="6486126" y="4818621"/>
            <a:ext cx="190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Facial mask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DBD24FB5-B728-D011-94DB-FB4578EE46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1F921407-3484-E3FD-AC79-F4B6373B76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3BB86C-ACDD-D97B-98B9-49EE45D3EEC4}"/>
              </a:ext>
            </a:extLst>
          </p:cNvPr>
          <p:cNvSpPr txBox="1"/>
          <p:nvPr/>
        </p:nvSpPr>
        <p:spPr>
          <a:xfrm>
            <a:off x="8675824" y="4822736"/>
            <a:ext cx="328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and body and skin product</a:t>
            </a: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F795D0E8-47DE-A822-B140-3843A545A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DC425943-77DC-92F9-FDB8-72D83FBE3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23DFD1F3-63B9-7664-BE32-AED4BB7FD6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5F5861F9-12D9-0260-2585-2B6F18EE4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8CAA50-666C-9244-1074-A5F77828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74" y="1872671"/>
            <a:ext cx="2176133" cy="2714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F112E6-1513-48F0-D108-7E6795500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94" y="1828466"/>
            <a:ext cx="2247105" cy="2896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B3128F-1A9C-71EE-945F-B0B0B1CB0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6" y="2075063"/>
            <a:ext cx="25146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3BE499-0BDC-A546-CA5F-53ACB79A7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088" y="2075063"/>
            <a:ext cx="2389538" cy="25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2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FDCA1-9A4B-1E79-6089-E5B7C564D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74533-0591-0793-2FAD-70C3B2257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1EFE13-989F-4DBD-D8C1-7B12391704E9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45324-679B-623E-D343-B2DFEFFB4A0F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16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1D4B32-4CC2-7C12-A40F-F032E6C3DD40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Body Powder Product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C4907-D76C-7C68-BB42-4B9FB4FD7B37}"/>
              </a:ext>
            </a:extLst>
          </p:cNvPr>
          <p:cNvSpPr txBox="1"/>
          <p:nvPr/>
        </p:nvSpPr>
        <p:spPr>
          <a:xfrm>
            <a:off x="1663116" y="4632245"/>
            <a:ext cx="20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Body powder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90ED9-40B0-8AEE-D02F-EF94FB21726F}"/>
              </a:ext>
            </a:extLst>
          </p:cNvPr>
          <p:cNvSpPr txBox="1"/>
          <p:nvPr/>
        </p:nvSpPr>
        <p:spPr>
          <a:xfrm>
            <a:off x="6079759" y="4632245"/>
            <a:ext cx="196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Talcum powder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DC230-F77C-2777-CC3D-74913BB0A3C4}"/>
              </a:ext>
            </a:extLst>
          </p:cNvPr>
          <p:cNvSpPr txBox="1"/>
          <p:nvPr/>
        </p:nvSpPr>
        <p:spPr>
          <a:xfrm>
            <a:off x="3854995" y="4606619"/>
            <a:ext cx="208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Baby powder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FDB06F-5F11-8128-5A54-30A1F4FD3E37}"/>
              </a:ext>
            </a:extLst>
          </p:cNvPr>
          <p:cNvSpPr txBox="1"/>
          <p:nvPr/>
        </p:nvSpPr>
        <p:spPr>
          <a:xfrm>
            <a:off x="8511927" y="4632245"/>
            <a:ext cx="225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Liquid body powder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CEDE23E0-A4F4-7D81-E37B-548949900A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E71EB2D4-C2EC-5AB7-6C86-AE677090A7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218E3297-2522-C999-57C1-BB0E7BE2E8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8762AA0D-FAA0-80F5-830B-94698DC113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C472E276-5145-FB80-881D-4109BEE232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03F1B9AF-A6E9-AA83-3D45-4BC16C0861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6BFE-543D-EA3F-11E7-528E2378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30" y="2092430"/>
            <a:ext cx="2242010" cy="2242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3A354D-DAFE-BB17-F1A3-99464D2E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40" y="2092430"/>
            <a:ext cx="1870658" cy="2268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CC8A5-E520-5642-EE09-894413026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898" y="2062447"/>
            <a:ext cx="2242010" cy="234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D2BE4-D609-4D78-BCE9-BDB80AF1E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009" y="1893457"/>
            <a:ext cx="2046487" cy="27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41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5FFC2-C27D-3821-5308-29784D6F1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5E31C-6716-865C-FFEF-E0FDCBBC4A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D2A98C-28A9-5E20-6D19-AE8942C81478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49BE2-B891-8959-12A1-82524986BBAA}"/>
              </a:ext>
            </a:extLst>
          </p:cNvPr>
          <p:cNvSpPr txBox="1"/>
          <p:nvPr/>
        </p:nvSpPr>
        <p:spPr>
          <a:xfrm>
            <a:off x="2734818" y="1240585"/>
            <a:ext cx="6316980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187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Default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CCN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: Skin cleanser, Skin wash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F7AEF-574E-5045-FB9E-72AABA73265C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Personal Cleanser Other Than Bar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FAEAA-CDF5-4066-4647-C1ADDF9B7D81}"/>
              </a:ext>
            </a:extLst>
          </p:cNvPr>
          <p:cNvSpPr txBox="1"/>
          <p:nvPr/>
        </p:nvSpPr>
        <p:spPr>
          <a:xfrm>
            <a:off x="1531751" y="4762171"/>
            <a:ext cx="20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Skin cleanser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DDB6C3-3FDE-677A-28BF-FAF2C25F054A}"/>
              </a:ext>
            </a:extLst>
          </p:cNvPr>
          <p:cNvSpPr txBox="1"/>
          <p:nvPr/>
        </p:nvSpPr>
        <p:spPr>
          <a:xfrm>
            <a:off x="5621362" y="4786419"/>
            <a:ext cx="196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Body wash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647605-89FB-7372-FA4A-12294835DA45}"/>
              </a:ext>
            </a:extLst>
          </p:cNvPr>
          <p:cNvSpPr txBox="1"/>
          <p:nvPr/>
        </p:nvSpPr>
        <p:spPr>
          <a:xfrm>
            <a:off x="3620649" y="4786419"/>
            <a:ext cx="208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Facial cleanser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299637-E900-1A7E-CE4B-C0DA2EEFA217}"/>
              </a:ext>
            </a:extLst>
          </p:cNvPr>
          <p:cNvSpPr txBox="1"/>
          <p:nvPr/>
        </p:nvSpPr>
        <p:spPr>
          <a:xfrm>
            <a:off x="7098746" y="4786419"/>
            <a:ext cx="1826594" cy="38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Shower soap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B229A888-31D2-A8FB-35B5-45B46EE08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42D9B1F4-8E98-F293-CA13-6D23F540B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638DFABD-5217-D694-7B8B-786532452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E0C3ECEE-DFF5-813E-1543-124AF1035F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3C3F6227-55D5-CEC8-955B-EBEF46BF89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987F66CA-DD91-2B42-0429-EA49356A9A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763D8-CC4F-5DF6-C050-522C20D6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28" y="2120733"/>
            <a:ext cx="2385391" cy="2696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CA3F3C-BF9A-828E-300B-6810C9CE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14" y="2225754"/>
            <a:ext cx="2251381" cy="251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66F2BD-8330-5D40-0E91-64C56BB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091" y="2115130"/>
            <a:ext cx="2629116" cy="27520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7809DF-6A3B-D2C6-860B-6D1E214AE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824" y="2092071"/>
            <a:ext cx="2542500" cy="2800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6FB828-9AD8-56A6-B54B-C3D311215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753" y="2219052"/>
            <a:ext cx="2543119" cy="2543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589EB7-2FC5-5544-33C7-FA1CC0A334B0}"/>
              </a:ext>
            </a:extLst>
          </p:cNvPr>
          <p:cNvSpPr txBox="1"/>
          <p:nvPr/>
        </p:nvSpPr>
        <p:spPr>
          <a:xfrm>
            <a:off x="8755294" y="480833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Shampoo and conditioner and body wash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426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26AE37-33C9-7C80-2133-4715CF67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985E-FA09-6FEC-33CF-9F9DC816BE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95658" y="6363928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EF4E2-7A7A-0548-85F1-5479B7C9E1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F5DBAAE-CA9E-BA57-3FBE-5147AC2B7989}"/>
              </a:ext>
            </a:extLst>
          </p:cNvPr>
          <p:cNvSpPr txBox="1">
            <a:spLocks/>
          </p:cNvSpPr>
          <p:nvPr/>
        </p:nvSpPr>
        <p:spPr>
          <a:xfrm>
            <a:off x="288559" y="136525"/>
            <a:ext cx="11582400" cy="481841"/>
          </a:xfrm>
          <a:prstGeom prst="rect">
            <a:avLst/>
          </a:prstGeom>
          <a:solidFill>
            <a:srgbClr val="060A45"/>
          </a:solidFill>
        </p:spPr>
        <p:txBody>
          <a:bodyPr vert="horz" lIns="91440" tIns="91440" rIns="91440" bIns="9144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SKIN CARE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55555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E78C7-9753-6B50-4091-364D575F7B4E}"/>
              </a:ext>
            </a:extLst>
          </p:cNvPr>
          <p:cNvSpPr txBox="1"/>
          <p:nvPr/>
        </p:nvSpPr>
        <p:spPr>
          <a:xfrm>
            <a:off x="2734818" y="1240585"/>
            <a:ext cx="631698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Common Consumer Name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: 187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206D7-237F-367E-7949-C3AF53CC7654}"/>
              </a:ext>
            </a:extLst>
          </p:cNvPr>
          <p:cNvSpPr txBox="1"/>
          <p:nvPr/>
        </p:nvSpPr>
        <p:spPr>
          <a:xfrm>
            <a:off x="1849120" y="635321"/>
            <a:ext cx="818896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 Cleanser Other Than Bar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1012D-2181-2917-0D79-FDC889CCEC52}"/>
              </a:ext>
            </a:extLst>
          </p:cNvPr>
          <p:cNvSpPr txBox="1"/>
          <p:nvPr/>
        </p:nvSpPr>
        <p:spPr>
          <a:xfrm>
            <a:off x="422701" y="4804915"/>
            <a:ext cx="20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Hand soap Refill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B55131-63A1-6874-CBE3-4771D674F876}"/>
              </a:ext>
            </a:extLst>
          </p:cNvPr>
          <p:cNvSpPr txBox="1"/>
          <p:nvPr/>
        </p:nvSpPr>
        <p:spPr>
          <a:xfrm>
            <a:off x="4073796" y="4816374"/>
            <a:ext cx="121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Skin toner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BD01E0-7D21-1B2C-8E30-9349E8725D0A}"/>
              </a:ext>
            </a:extLst>
          </p:cNvPr>
          <p:cNvSpPr txBox="1"/>
          <p:nvPr/>
        </p:nvSpPr>
        <p:spPr>
          <a:xfrm>
            <a:off x="2137382" y="4816374"/>
            <a:ext cx="208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Hand sanitizer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74E24-EBE2-EA07-63D7-79693D40F6AB}"/>
              </a:ext>
            </a:extLst>
          </p:cNvPr>
          <p:cNvSpPr txBox="1"/>
          <p:nvPr/>
        </p:nvSpPr>
        <p:spPr>
          <a:xfrm>
            <a:off x="6198537" y="4816374"/>
            <a:ext cx="1826594" cy="38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Facial scrub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6" descr="Image result for eye cream">
            <a:extLst>
              <a:ext uri="{FF2B5EF4-FFF2-40B4-BE49-F238E27FC236}">
                <a16:creationId xmlns:a16="http://schemas.microsoft.com/office/drawing/2014/main" id="{3215D3C6-F499-D8D7-E007-DEE528EF2B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utoShape 8" descr="Image result for eye cream">
            <a:extLst>
              <a:ext uri="{FF2B5EF4-FFF2-40B4-BE49-F238E27FC236}">
                <a16:creationId xmlns:a16="http://schemas.microsoft.com/office/drawing/2014/main" id="{2B1922E4-4C4C-DF45-0607-B0E4625E55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8" descr="Best Massage Lotions For Professional Massage Therapy - Massage ...">
            <a:extLst>
              <a:ext uri="{FF2B5EF4-FFF2-40B4-BE49-F238E27FC236}">
                <a16:creationId xmlns:a16="http://schemas.microsoft.com/office/drawing/2014/main" id="{22FE4CDC-F55E-9267-499F-9644FC37E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12" descr="New Sex Lubricant 200ml Silk Touch Anal Lubricant Water based Sex Oil ...">
            <a:extLst>
              <a:ext uri="{FF2B5EF4-FFF2-40B4-BE49-F238E27FC236}">
                <a16:creationId xmlns:a16="http://schemas.microsoft.com/office/drawing/2014/main" id="{20B8EFF4-B02F-C66D-D7D6-DB14F3B3B1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14" descr="New Sex Lubricant 200ml Silk Touch Anal Lubricant Water based Sex Oil ...">
            <a:extLst>
              <a:ext uri="{FF2B5EF4-FFF2-40B4-BE49-F238E27FC236}">
                <a16:creationId xmlns:a16="http://schemas.microsoft.com/office/drawing/2014/main" id="{8CDED2FE-069F-0954-68CB-8215B4F9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16" descr="New Sex Lubricant 200ml Silk Touch Anal Lubricant Water based Sex Oil ...">
            <a:extLst>
              <a:ext uri="{FF2B5EF4-FFF2-40B4-BE49-F238E27FC236}">
                <a16:creationId xmlns:a16="http://schemas.microsoft.com/office/drawing/2014/main" id="{283B4378-14B0-8927-6BC4-AD5CBB83C0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ADF90-F5CB-75B9-4686-E922C06081D0}"/>
              </a:ext>
            </a:extLst>
          </p:cNvPr>
          <p:cNvSpPr txBox="1"/>
          <p:nvPr/>
        </p:nvSpPr>
        <p:spPr>
          <a:xfrm>
            <a:off x="8139751" y="4828367"/>
            <a:ext cx="128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Skin mask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936F4-A140-89D8-7E5D-B245E7A38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0" y="2187922"/>
            <a:ext cx="2089623" cy="2481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394078-EF9B-D066-220A-D81498D65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12" y="2222930"/>
            <a:ext cx="2089623" cy="2481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F949F-6AA3-8584-2EA1-22AC3BE54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922" y="2137104"/>
            <a:ext cx="2399186" cy="266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AE622C-BF61-1F03-30D7-3CBFC93A7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276" y="2754392"/>
            <a:ext cx="2049712" cy="20497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E37896-8DB8-EC9A-F101-3DB699CCD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880" y="2039255"/>
            <a:ext cx="1672278" cy="2862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21735-EF93-B153-131E-0C23A909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5423" y="1471417"/>
            <a:ext cx="1425153" cy="1877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8D88B2-6D4A-53EE-143B-1EEEDC98E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2275" y="3028766"/>
            <a:ext cx="1425154" cy="20196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7D2E67-D0AE-946D-5E69-6EEDE7964AB7}"/>
              </a:ext>
            </a:extLst>
          </p:cNvPr>
          <p:cNvSpPr txBox="1"/>
          <p:nvPr/>
        </p:nvSpPr>
        <p:spPr>
          <a:xfrm>
            <a:off x="9954643" y="5078943"/>
            <a:ext cx="128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Facial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mask</a:t>
            </a:r>
          </a:p>
        </p:txBody>
      </p:sp>
    </p:spTree>
    <p:extLst>
      <p:ext uri="{BB962C8B-B14F-4D97-AF65-F5344CB8AC3E}">
        <p14:creationId xmlns:p14="http://schemas.microsoft.com/office/powerpoint/2010/main" val="4068075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6a37cb-44ef-49c3-bcad-df91711a9bc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8DCE53E5F893448E281CEF2B82989A" ma:contentTypeVersion="15" ma:contentTypeDescription="Create a new document." ma:contentTypeScope="" ma:versionID="77cbd8e60666400f718ee53fa59d07b7">
  <xsd:schema xmlns:xsd="http://www.w3.org/2001/XMLSchema" xmlns:xs="http://www.w3.org/2001/XMLSchema" xmlns:p="http://schemas.microsoft.com/office/2006/metadata/properties" xmlns:ns3="34acec61-0be5-4349-a1d8-2903e68514f2" xmlns:ns4="de6a37cb-44ef-49c3-bcad-df91711a9bc3" targetNamespace="http://schemas.microsoft.com/office/2006/metadata/properties" ma:root="true" ma:fieldsID="1ad727a89aab4f44b5b6a72fad207392" ns3:_="" ns4:_="">
    <xsd:import namespace="34acec61-0be5-4349-a1d8-2903e68514f2"/>
    <xsd:import namespace="de6a37cb-44ef-49c3-bcad-df91711a9bc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acec61-0be5-4349-a1d8-2903e68514f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6a37cb-44ef-49c3-bcad-df91711a9b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2894C6-47A2-4640-B058-F7CF7EFBCC57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  <ds:schemaRef ds:uri="de6a37cb-44ef-49c3-bcad-df91711a9bc3"/>
    <ds:schemaRef ds:uri="http://schemas.openxmlformats.org/package/2006/metadata/core-properties"/>
    <ds:schemaRef ds:uri="34acec61-0be5-4349-a1d8-2903e68514f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3596EAD-0511-46DF-A71A-22B514DCD5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acec61-0be5-4349-a1d8-2903e68514f2"/>
    <ds:schemaRef ds:uri="de6a37cb-44ef-49c3-bcad-df91711a9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A2DC65-6558-4F32-805B-F4738439335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ac7a1f4-5fb1-4153-bb4f-12d2020a1f7d}" enabled="0" method="" siteId="{6ac7a1f4-5fb1-4153-bb4f-12d2020a1f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1050</TotalTime>
  <Words>868</Words>
  <Application>Microsoft Office PowerPoint</Application>
  <PresentationFormat>Widescreen</PresentationFormat>
  <Paragraphs>226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Algerian</vt:lpstr>
      <vt:lpstr>Aptos</vt:lpstr>
      <vt:lpstr>Arial</vt:lpstr>
      <vt:lpstr>Calibri</vt:lpstr>
      <vt:lpstr>Calibri Light</vt:lpstr>
      <vt:lpstr>Calibri Light (Headings)</vt:lpstr>
      <vt:lpstr>Georgia</vt:lpstr>
      <vt:lpstr>Montserrat</vt:lpstr>
      <vt:lpstr>Wingdings</vt:lpstr>
      <vt:lpstr>Office 2013 - 2022 Theme</vt:lpstr>
      <vt:lpstr>Skin Care Category</vt:lpstr>
      <vt:lpstr>Category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Tamilarasan R</dc:creator>
  <cp:lastModifiedBy>Tamilarasan R</cp:lastModifiedBy>
  <cp:revision>6</cp:revision>
  <dcterms:created xsi:type="dcterms:W3CDTF">2025-08-30T06:57:55Z</dcterms:created>
  <dcterms:modified xsi:type="dcterms:W3CDTF">2025-09-20T17:53:18Z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0x010100338DCE53E5F893448E281CEF2B82989A</vt:lpwstr>
  </property>
</Properties>
</file>